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117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119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23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120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116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122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118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2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115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1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13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123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18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98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63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116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114.xml"/>
  <Override ContentType="application/vnd.openxmlformats-officedocument.presentationml.slide+xml" PartName="/ppt/slides/slide31.xml"/>
  <Override ContentType="application/vnd.openxmlformats-officedocument.presentationml.slide+xml" PartName="/ppt/slides/slide120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22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1.xml"/>
  <Override ContentType="application/vnd.openxmlformats-officedocument.presentationml.slide+xml" PartName="/ppt/slides/slide110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83.xml"/>
  <Override ContentType="application/vnd.openxmlformats-officedocument.presentationml.slide+xml" PartName="/ppt/slides/slide106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119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109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117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92.xml"/>
  <Override ContentType="application/vnd.openxmlformats-officedocument.presentationml.slide+xml" PartName="/ppt/slides/slide115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  <p:sldId id="354" r:id="rId104"/>
    <p:sldId id="355" r:id="rId105"/>
    <p:sldId id="356" r:id="rId106"/>
    <p:sldId id="357" r:id="rId107"/>
    <p:sldId id="358" r:id="rId108"/>
    <p:sldId id="359" r:id="rId109"/>
    <p:sldId id="360" r:id="rId110"/>
    <p:sldId id="361" r:id="rId111"/>
    <p:sldId id="362" r:id="rId112"/>
    <p:sldId id="363" r:id="rId113"/>
    <p:sldId id="364" r:id="rId114"/>
    <p:sldId id="365" r:id="rId115"/>
    <p:sldId id="366" r:id="rId116"/>
    <p:sldId id="367" r:id="rId117"/>
    <p:sldId id="368" r:id="rId118"/>
    <p:sldId id="369" r:id="rId119"/>
    <p:sldId id="370" r:id="rId120"/>
    <p:sldId id="371" r:id="rId121"/>
    <p:sldId id="372" r:id="rId122"/>
    <p:sldId id="373" r:id="rId123"/>
    <p:sldId id="374" r:id="rId124"/>
    <p:sldId id="375" r:id="rId125"/>
    <p:sldId id="376" r:id="rId126"/>
    <p:sldId id="377" r:id="rId127"/>
    <p:sldId id="378" r:id="rId128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07" Type="http://schemas.openxmlformats.org/officeDocument/2006/relationships/slide" Target="slides/slide102.xml"/><Relationship Id="rId106" Type="http://schemas.openxmlformats.org/officeDocument/2006/relationships/slide" Target="slides/slide101.xml"/><Relationship Id="rId105" Type="http://schemas.openxmlformats.org/officeDocument/2006/relationships/slide" Target="slides/slide100.xml"/><Relationship Id="rId104" Type="http://schemas.openxmlformats.org/officeDocument/2006/relationships/slide" Target="slides/slide99.xml"/><Relationship Id="rId109" Type="http://schemas.openxmlformats.org/officeDocument/2006/relationships/slide" Target="slides/slide104.xml"/><Relationship Id="rId108" Type="http://schemas.openxmlformats.org/officeDocument/2006/relationships/slide" Target="slides/slide103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103" Type="http://schemas.openxmlformats.org/officeDocument/2006/relationships/slide" Target="slides/slide98.xml"/><Relationship Id="rId102" Type="http://schemas.openxmlformats.org/officeDocument/2006/relationships/slide" Target="slides/slide97.xml"/><Relationship Id="rId101" Type="http://schemas.openxmlformats.org/officeDocument/2006/relationships/slide" Target="slides/slide96.xml"/><Relationship Id="rId100" Type="http://schemas.openxmlformats.org/officeDocument/2006/relationships/slide" Target="slides/slide95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28" Type="http://schemas.openxmlformats.org/officeDocument/2006/relationships/slide" Target="slides/slide123.xml"/><Relationship Id="rId127" Type="http://schemas.openxmlformats.org/officeDocument/2006/relationships/slide" Target="slides/slide122.xml"/><Relationship Id="rId126" Type="http://schemas.openxmlformats.org/officeDocument/2006/relationships/slide" Target="slides/slide121.xml"/><Relationship Id="rId26" Type="http://schemas.openxmlformats.org/officeDocument/2006/relationships/slide" Target="slides/slide21.xml"/><Relationship Id="rId121" Type="http://schemas.openxmlformats.org/officeDocument/2006/relationships/slide" Target="slides/slide116.xml"/><Relationship Id="rId25" Type="http://schemas.openxmlformats.org/officeDocument/2006/relationships/slide" Target="slides/slide20.xml"/><Relationship Id="rId120" Type="http://schemas.openxmlformats.org/officeDocument/2006/relationships/slide" Target="slides/slide115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125" Type="http://schemas.openxmlformats.org/officeDocument/2006/relationships/slide" Target="slides/slide120.xml"/><Relationship Id="rId29" Type="http://schemas.openxmlformats.org/officeDocument/2006/relationships/slide" Target="slides/slide24.xml"/><Relationship Id="rId124" Type="http://schemas.openxmlformats.org/officeDocument/2006/relationships/slide" Target="slides/slide119.xml"/><Relationship Id="rId123" Type="http://schemas.openxmlformats.org/officeDocument/2006/relationships/slide" Target="slides/slide118.xml"/><Relationship Id="rId122" Type="http://schemas.openxmlformats.org/officeDocument/2006/relationships/slide" Target="slides/slide117.xml"/><Relationship Id="rId95" Type="http://schemas.openxmlformats.org/officeDocument/2006/relationships/slide" Target="slides/slide90.xml"/><Relationship Id="rId94" Type="http://schemas.openxmlformats.org/officeDocument/2006/relationships/slide" Target="slides/slide89.xml"/><Relationship Id="rId97" Type="http://schemas.openxmlformats.org/officeDocument/2006/relationships/slide" Target="slides/slide92.xml"/><Relationship Id="rId96" Type="http://schemas.openxmlformats.org/officeDocument/2006/relationships/slide" Target="slides/slide91.xml"/><Relationship Id="rId11" Type="http://schemas.openxmlformats.org/officeDocument/2006/relationships/slide" Target="slides/slide6.xml"/><Relationship Id="rId99" Type="http://schemas.openxmlformats.org/officeDocument/2006/relationships/slide" Target="slides/slide94.xml"/><Relationship Id="rId10" Type="http://schemas.openxmlformats.org/officeDocument/2006/relationships/slide" Target="slides/slide5.xml"/><Relationship Id="rId98" Type="http://schemas.openxmlformats.org/officeDocument/2006/relationships/slide" Target="slides/slide93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91" Type="http://schemas.openxmlformats.org/officeDocument/2006/relationships/slide" Target="slides/slide86.xml"/><Relationship Id="rId90" Type="http://schemas.openxmlformats.org/officeDocument/2006/relationships/slide" Target="slides/slide85.xml"/><Relationship Id="rId93" Type="http://schemas.openxmlformats.org/officeDocument/2006/relationships/slide" Target="slides/slide88.xml"/><Relationship Id="rId92" Type="http://schemas.openxmlformats.org/officeDocument/2006/relationships/slide" Target="slides/slide87.xml"/><Relationship Id="rId118" Type="http://schemas.openxmlformats.org/officeDocument/2006/relationships/slide" Target="slides/slide113.xml"/><Relationship Id="rId117" Type="http://schemas.openxmlformats.org/officeDocument/2006/relationships/slide" Target="slides/slide112.xml"/><Relationship Id="rId116" Type="http://schemas.openxmlformats.org/officeDocument/2006/relationships/slide" Target="slides/slide111.xml"/><Relationship Id="rId115" Type="http://schemas.openxmlformats.org/officeDocument/2006/relationships/slide" Target="slides/slide110.xml"/><Relationship Id="rId119" Type="http://schemas.openxmlformats.org/officeDocument/2006/relationships/slide" Target="slides/slide114.xml"/><Relationship Id="rId15" Type="http://schemas.openxmlformats.org/officeDocument/2006/relationships/slide" Target="slides/slide10.xml"/><Relationship Id="rId110" Type="http://schemas.openxmlformats.org/officeDocument/2006/relationships/slide" Target="slides/slide105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14" Type="http://schemas.openxmlformats.org/officeDocument/2006/relationships/slide" Target="slides/slide109.xml"/><Relationship Id="rId18" Type="http://schemas.openxmlformats.org/officeDocument/2006/relationships/slide" Target="slides/slide13.xml"/><Relationship Id="rId113" Type="http://schemas.openxmlformats.org/officeDocument/2006/relationships/slide" Target="slides/slide108.xml"/><Relationship Id="rId112" Type="http://schemas.openxmlformats.org/officeDocument/2006/relationships/slide" Target="slides/slide107.xml"/><Relationship Id="rId111" Type="http://schemas.openxmlformats.org/officeDocument/2006/relationships/slide" Target="slides/slide106.xml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86" Type="http://schemas.openxmlformats.org/officeDocument/2006/relationships/slide" Target="slides/slide81.xml"/><Relationship Id="rId85" Type="http://schemas.openxmlformats.org/officeDocument/2006/relationships/slide" Target="slides/slide80.xml"/><Relationship Id="rId88" Type="http://schemas.openxmlformats.org/officeDocument/2006/relationships/slide" Target="slides/slide83.xml"/><Relationship Id="rId87" Type="http://schemas.openxmlformats.org/officeDocument/2006/relationships/slide" Target="slides/slide82.xml"/><Relationship Id="rId89" Type="http://schemas.openxmlformats.org/officeDocument/2006/relationships/slide" Target="slides/slide84.xml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75" Type="http://schemas.openxmlformats.org/officeDocument/2006/relationships/slide" Target="slides/slide70.xml"/><Relationship Id="rId74" Type="http://schemas.openxmlformats.org/officeDocument/2006/relationships/slide" Target="slides/slide69.xml"/><Relationship Id="rId77" Type="http://schemas.openxmlformats.org/officeDocument/2006/relationships/slide" Target="slides/slide72.xml"/><Relationship Id="rId76" Type="http://schemas.openxmlformats.org/officeDocument/2006/relationships/slide" Target="slides/slide71.xml"/><Relationship Id="rId79" Type="http://schemas.openxmlformats.org/officeDocument/2006/relationships/slide" Target="slides/slide74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66" Type="http://schemas.openxmlformats.org/officeDocument/2006/relationships/slide" Target="slides/slide61.xml"/><Relationship Id="rId65" Type="http://schemas.openxmlformats.org/officeDocument/2006/relationships/slide" Target="slides/slide60.xml"/><Relationship Id="rId68" Type="http://schemas.openxmlformats.org/officeDocument/2006/relationships/slide" Target="slides/slide63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69" Type="http://schemas.openxmlformats.org/officeDocument/2006/relationships/slide" Target="slides/slide6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5" Type="http://schemas.openxmlformats.org/officeDocument/2006/relationships/slide" Target="slides/slide50.xml"/><Relationship Id="rId54" Type="http://schemas.openxmlformats.org/officeDocument/2006/relationships/slide" Target="slides/slide49.xml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59" Type="http://schemas.openxmlformats.org/officeDocument/2006/relationships/slide" Target="slides/slide54.xml"/><Relationship Id="rId58" Type="http://schemas.openxmlformats.org/officeDocument/2006/relationships/slide" Target="slides/slide5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15166eba1d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115166eba1d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3" name="Shape 1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4" name="Google Shape;1214;g115166eba1d_0_6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5" name="Google Shape;1215;g115166eba1d_0_6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5" name="Shape 1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6" name="Google Shape;1226;g115166eba1d_0_6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7" name="Google Shape;1227;g115166eba1d_0_6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8" name="Shape 1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" name="Google Shape;1239;g115166eba1d_0_6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0" name="Google Shape;1240;g115166eba1d_0_6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0" name="Shape 1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1" name="Google Shape;1251;g115166eba1d_0_6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2" name="Google Shape;1252;g115166eba1d_0_6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3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" name="Google Shape;1264;g115166eba1d_0_5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5" name="Google Shape;1265;g115166eba1d_0_5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g115166eba1d_0_5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0" name="Google Shape;1270;g115166eba1d_0_5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1" name="Shape 1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2" name="Google Shape;1282;g115166eba1d_0_5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3" name="Google Shape;1283;g115166eba1d_0_5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g115166eba1d_0_6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6" name="Google Shape;1296;g115166eba1d_0_6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9" name="Shape 1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" name="Google Shape;1300;g115166eba1d_0_6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1" name="Google Shape;1301;g115166eba1d_0_6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Google Shape;1312;g115166eba1d_0_6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3" name="Google Shape;1313;g115166eba1d_0_6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15166eba1d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115166eba1d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4" name="Shape 1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5" name="Google Shape;1325;g115166eba1d_0_6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6" name="Google Shape;1326;g115166eba1d_0_6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g115166eba1d_0_6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8" name="Google Shape;1338;g115166eba1d_0_6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9" name="Shape 1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0" name="Google Shape;1350;g115166eba1d_0_5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1" name="Google Shape;1351;g115166eba1d_0_5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4" name="Shape 1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5" name="Google Shape;1355;g115166eba1d_0_5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6" name="Google Shape;1356;g115166eba1d_0_5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7" name="Shape 1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8" name="Google Shape;1368;g115166eba1d_0_5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9" name="Google Shape;1369;g115166eba1d_0_5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0" name="Shape 1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1" name="Google Shape;1381;g115166eba1d_0_6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2" name="Google Shape;1382;g115166eba1d_0_6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5" name="Shape 1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6" name="Google Shape;1386;g115166eba1d_0_7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7" name="Google Shape;1387;g115166eba1d_0_7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7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8" name="Google Shape;1398;g115166eba1d_0_7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9" name="Google Shape;1399;g115166eba1d_0_7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0" name="Shape 1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1" name="Google Shape;1411;g115166eba1d_0_7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2" name="Google Shape;1412;g115166eba1d_0_7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2" name="Shape 1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" name="Google Shape;1423;g115166eba1d_0_7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4" name="Google Shape;1424;g115166eba1d_0_7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15166eba1d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115166eba1d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5" name="Shape 1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6" name="Google Shape;1436;g115166eba1d_0_5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7" name="Google Shape;1437;g115166eba1d_0_5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0" name="Shape 1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1" name="Google Shape;1441;g115166eba1d_0_5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2" name="Google Shape;1442;g115166eba1d_0_5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9" name="Shape 1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0" name="Google Shape;1450;g115166eba1d_0_5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1" name="Google Shape;1451;g115166eba1d_0_5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8" name="Shape 1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9" name="Google Shape;1459;g115166eba1d_0_6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0" name="Google Shape;1460;g115166eba1d_0_6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115166eba1d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115166eba1d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115166eba1d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115166eba1d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15166eba1d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115166eba1d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15166eba1d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115166eba1d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15166eba1d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115166eba1d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15166eba1d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115166eba1d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115166eba1d_0_8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115166eba1d_0_8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1150ab59f8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1150ab59f8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15166eba1d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115166eba1d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115166eba1d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115166eba1d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115166eba1d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115166eba1d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115166eba1d_0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115166eba1d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115166eba1d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115166eba1d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116146858f4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116146858f4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115166eba1d_0_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115166eba1d_0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115166eba1d_0_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115166eba1d_0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115166eba1d_0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115166eba1d_0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115166eba1d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115166eba1d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1150ab59f86_0_3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1150ab59f86_0_3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115166eba1d_0_2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115166eba1d_0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115166eba1d_0_2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115166eba1d_0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115166eba1d_0_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115166eba1d_0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115166eba1d_0_2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115166eba1d_0_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115166eba1d_0_2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115166eba1d_0_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115166eba1d_0_2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115166eba1d_0_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115166eba1d_0_2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115166eba1d_0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115166eba1d_0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115166eba1d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115166eba1d_0_2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115166eba1d_0_2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115166eba1d_0_2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115166eba1d_0_2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1150ab59f86_0_3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1150ab59f86_0_3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115166eba1d_0_2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115166eba1d_0_2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115166eba1d_0_2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g115166eba1d_0_2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115166eba1d_0_2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g115166eba1d_0_2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115166eba1d_0_2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Google Shape;562;g115166eba1d_0_2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115166eba1d_0_2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4" name="Google Shape;574;g115166eba1d_0_2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115166eba1d_0_2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Google Shape;586;g115166eba1d_0_2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115166eba1d_0_2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115166eba1d_0_2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115166eba1d_0_2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0" name="Google Shape;610;g115166eba1d_0_2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115166eba1d_0_3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2" name="Google Shape;622;g115166eba1d_0_3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115166eba1d_0_3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9" name="Google Shape;629;g115166eba1d_0_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150ab59f86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1150ab59f86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115166eba1d_0_3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6" name="Google Shape;636;g115166eba1d_0_3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115166eba1d_0_3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115166eba1d_0_3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115166eba1d_0_3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" name="Google Shape;650;g115166eba1d_0_3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115166eba1d_0_3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7" name="Google Shape;657;g115166eba1d_0_3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115166eba1d_0_3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115166eba1d_0_3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g115166eba1d_0_3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1" name="Google Shape;671;g115166eba1d_0_3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g115166eba1d_0_3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3" name="Google Shape;683;g115166eba1d_0_3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g115166eba1d_0_3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5" name="Google Shape;695;g115166eba1d_0_3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g115166eba1d_0_3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7" name="Google Shape;707;g115166eba1d_0_3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g115166eba1d_0_3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9" name="Google Shape;719;g115166eba1d_0_3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15166eba1d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115166eba1d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g115166eba1d_0_3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3" name="Google Shape;733;g115166eba1d_0_3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g115166eba1d_0_3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5" name="Google Shape;745;g115166eba1d_0_3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g115166eba1d_0_3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9" name="Google Shape;759;g115166eba1d_0_3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g115166eba1d_0_3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1" name="Google Shape;771;g115166eba1d_0_3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g115166eba1d_0_3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3" name="Google Shape;783;g115166eba1d_0_3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3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g1161710b00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5" name="Google Shape;815;g1161710b00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0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g115166eba1d_0_2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2" name="Google Shape;822;g115166eba1d_0_2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9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g1161710b005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1" name="Google Shape;841;g1161710b005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6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g115166eba1d_0_3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8" name="Google Shape;848;g115166eba1d_0_3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5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g1161710b005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7" name="Google Shape;867;g1161710b005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15166eba1d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115166eba1d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g115166eba1d_0_4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4" name="Google Shape;874;g115166eba1d_0_4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g1161710b005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3" name="Google Shape;893;g1161710b005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g115166eba1d_0_4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0" name="Google Shape;900;g115166eba1d_0_4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g115166eba1d_0_8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3" name="Google Shape;913;g115166eba1d_0_8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6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g115166eba1d_0_4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8" name="Google Shape;918;g115166eba1d_0_4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8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g115166eba1d_0_4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0" name="Google Shape;930;g115166eba1d_0_4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2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943;g115166eba1d_0_4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4" name="Google Shape;944;g115166eba1d_0_4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4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Google Shape;955;g115166eba1d_0_4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6" name="Google Shape;956;g115166eba1d_0_4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8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Google Shape;969;g115166eba1d_0_3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0" name="Google Shape;970;g115166eba1d_0_3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0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g115166eba1d_0_4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2" name="Google Shape;982;g115166eba1d_0_4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15166eba1d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115166eba1d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4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Google Shape;995;g115166eba1d_0_4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6" name="Google Shape;996;g115166eba1d_0_4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6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Google Shape;1007;g115166eba1d_0_4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8" name="Google Shape;1008;g115166eba1d_0_4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9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g115166eba1d_0_8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1" name="Google Shape;1021;g115166eba1d_0_8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4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Google Shape;1025;g115166eba1d_0_4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6" name="Google Shape;1026;g115166eba1d_0_4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6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Google Shape;1037;g115166eba1d_0_6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8" name="Google Shape;1038;g115166eba1d_0_6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Google Shape;1042;g115166eba1d_0_5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3" name="Google Shape;1043;g115166eba1d_0_5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8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Google Shape;1059;g115166eba1d_0_5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0" name="Google Shape;1060;g115166eba1d_0_5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5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Google Shape;1076;g115166eba1d_0_6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7" name="Google Shape;1077;g115166eba1d_0_6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5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" name="Google Shape;1086;g115166eba1d_0_5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7" name="Google Shape;1087;g115166eba1d_0_5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0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1" name="Google Shape;1091;g115166eba1d_0_5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2" name="Google Shape;1092;g115166eba1d_0_5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15166eba1d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115166eba1d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3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g115166eba1d_0_5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5" name="Google Shape;1105;g115166eba1d_0_5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6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7" name="Google Shape;1117;g115166eba1d_0_6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8" name="Google Shape;1118;g115166eba1d_0_6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g115166eba1d_0_6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3" name="Google Shape;1123;g115166eba1d_0_6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3" name="Shape 1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Google Shape;1134;g115166eba1d_0_6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5" name="Google Shape;1135;g115166eba1d_0_6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6" name="Shape 1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" name="Google Shape;1147;g115166eba1d_0_6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8" name="Google Shape;1148;g115166eba1d_0_6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9" name="Shape 1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" name="Google Shape;1160;g115166eba1d_0_6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1" name="Google Shape;1161;g115166eba1d_0_6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1" name="Shape 1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" name="Google Shape;1172;g115166eba1d_0_5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3" name="Google Shape;1173;g115166eba1d_0_5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" name="Google Shape;1177;g115166eba1d_0_5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8" name="Google Shape;1178;g115166eba1d_0_5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2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3" name="Google Shape;1193;g115166eba1d_0_5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4" name="Google Shape;1194;g115166eba1d_0_5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8" name="Shape 1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" name="Google Shape;1209;g115166eba1d_0_6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0" name="Google Shape;1210;g115166eba1d_0_6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Relationship Id="rId4" Type="http://schemas.openxmlformats.org/officeDocument/2006/relationships/slide" Target="/ppt/slides/slide11.xml"/><Relationship Id="rId11" Type="http://schemas.openxmlformats.org/officeDocument/2006/relationships/slide" Target="/ppt/slides/slide10.xml"/><Relationship Id="rId10" Type="http://schemas.openxmlformats.org/officeDocument/2006/relationships/slide" Target="/ppt/slides/slide8.xml"/><Relationship Id="rId12" Type="http://schemas.openxmlformats.org/officeDocument/2006/relationships/slide" Target="/ppt/slides/slide8.xml"/><Relationship Id="rId9" Type="http://schemas.openxmlformats.org/officeDocument/2006/relationships/slide" Target="/ppt/slides/slide10.xml"/><Relationship Id="rId5" Type="http://schemas.openxmlformats.org/officeDocument/2006/relationships/slide" Target="/ppt/slides/slide3.xml"/><Relationship Id="rId6" Type="http://schemas.openxmlformats.org/officeDocument/2006/relationships/slide" Target="/ppt/slides/slide10.xml"/><Relationship Id="rId7" Type="http://schemas.openxmlformats.org/officeDocument/2006/relationships/slide" Target="/ppt/slides/slide9.xml"/><Relationship Id="rId8" Type="http://schemas.openxmlformats.org/officeDocument/2006/relationships/slide" Target="/ppt/slides/slide10.xml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87.png"/><Relationship Id="rId4" Type="http://schemas.openxmlformats.org/officeDocument/2006/relationships/slide" Target="/ppt/slides/slide101.xml"/><Relationship Id="rId9" Type="http://schemas.openxmlformats.org/officeDocument/2006/relationships/slide" Target="/ppt/slides/slide2.xml"/><Relationship Id="rId5" Type="http://schemas.openxmlformats.org/officeDocument/2006/relationships/slide" Target="/ppt/slides/slide97.xml"/><Relationship Id="rId6" Type="http://schemas.openxmlformats.org/officeDocument/2006/relationships/slide" Target="/ppt/slides/slide100.xml"/><Relationship Id="rId7" Type="http://schemas.openxmlformats.org/officeDocument/2006/relationships/slide" Target="/ppt/slides/slide2.xml"/><Relationship Id="rId8" Type="http://schemas.openxmlformats.org/officeDocument/2006/relationships/slide" Target="/ppt/slides/slide9.xml"/></Relationships>
</file>

<file path=ppt/slides/_rels/slide101.xml.rels><?xml version="1.0" encoding="UTF-8" standalone="yes"?><Relationships xmlns="http://schemas.openxmlformats.org/package/2006/relationships"><Relationship Id="rId10" Type="http://schemas.openxmlformats.org/officeDocument/2006/relationships/slide" Target="/ppt/slides/slide19.xml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1.xml"/><Relationship Id="rId3" Type="http://schemas.openxmlformats.org/officeDocument/2006/relationships/image" Target="../media/image95.png"/><Relationship Id="rId4" Type="http://schemas.openxmlformats.org/officeDocument/2006/relationships/slide" Target="/ppt/slides/slide100.xml"/><Relationship Id="rId9" Type="http://schemas.openxmlformats.org/officeDocument/2006/relationships/slide" Target="/ppt/slides/slide19.xml"/><Relationship Id="rId5" Type="http://schemas.openxmlformats.org/officeDocument/2006/relationships/slide" Target="/ppt/slides/slide97.xml"/><Relationship Id="rId6" Type="http://schemas.openxmlformats.org/officeDocument/2006/relationships/slide" Target="/ppt/slides/slide83.xml"/><Relationship Id="rId7" Type="http://schemas.openxmlformats.org/officeDocument/2006/relationships/slide" Target="/ppt/slides/slide74.xml"/><Relationship Id="rId8" Type="http://schemas.openxmlformats.org/officeDocument/2006/relationships/slide" Target="/ppt/slides/slide20.xml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2.xml"/><Relationship Id="rId3" Type="http://schemas.openxmlformats.org/officeDocument/2006/relationships/image" Target="../media/image94.png"/><Relationship Id="rId4" Type="http://schemas.openxmlformats.org/officeDocument/2006/relationships/slide" Target="/ppt/slides/slide103.xml"/><Relationship Id="rId9" Type="http://schemas.openxmlformats.org/officeDocument/2006/relationships/slide" Target="/ppt/slides/slide2.xml"/><Relationship Id="rId5" Type="http://schemas.openxmlformats.org/officeDocument/2006/relationships/slide" Target="/ppt/slides/slide98.xml"/><Relationship Id="rId6" Type="http://schemas.openxmlformats.org/officeDocument/2006/relationships/slide" Target="/ppt/slides/slide102.xml"/><Relationship Id="rId7" Type="http://schemas.openxmlformats.org/officeDocument/2006/relationships/slide" Target="/ppt/slides/slide2.xml"/><Relationship Id="rId8" Type="http://schemas.openxmlformats.org/officeDocument/2006/relationships/slide" Target="/ppt/slides/slide9.xml"/></Relationships>
</file>

<file path=ppt/slides/_rels/slide103.xml.rels><?xml version="1.0" encoding="UTF-8" standalone="yes"?><Relationships xmlns="http://schemas.openxmlformats.org/package/2006/relationships"><Relationship Id="rId10" Type="http://schemas.openxmlformats.org/officeDocument/2006/relationships/slide" Target="/ppt/slides/slide19.xml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3.xml"/><Relationship Id="rId3" Type="http://schemas.openxmlformats.org/officeDocument/2006/relationships/image" Target="../media/image90.png"/><Relationship Id="rId4" Type="http://schemas.openxmlformats.org/officeDocument/2006/relationships/slide" Target="/ppt/slides/slide102.xml"/><Relationship Id="rId9" Type="http://schemas.openxmlformats.org/officeDocument/2006/relationships/slide" Target="/ppt/slides/slide19.xml"/><Relationship Id="rId5" Type="http://schemas.openxmlformats.org/officeDocument/2006/relationships/slide" Target="/ppt/slides/slide98.xml"/><Relationship Id="rId6" Type="http://schemas.openxmlformats.org/officeDocument/2006/relationships/slide" Target="/ppt/slides/slide83.xml"/><Relationship Id="rId7" Type="http://schemas.openxmlformats.org/officeDocument/2006/relationships/slide" Target="/ppt/slides/slide74.xml"/><Relationship Id="rId8" Type="http://schemas.openxmlformats.org/officeDocument/2006/relationships/slide" Target="/ppt/slides/slide20.xml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4.xml"/></Relationships>
</file>

<file path=ppt/slides/_rels/slide105.xml.rels><?xml version="1.0" encoding="UTF-8" standalone="yes"?><Relationships xmlns="http://schemas.openxmlformats.org/package/2006/relationships"><Relationship Id="rId10" Type="http://schemas.openxmlformats.org/officeDocument/2006/relationships/slide" Target="/ppt/slides/slide19.xml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5.xml"/><Relationship Id="rId3" Type="http://schemas.openxmlformats.org/officeDocument/2006/relationships/image" Target="../media/image101.png"/><Relationship Id="rId4" Type="http://schemas.openxmlformats.org/officeDocument/2006/relationships/slide" Target="/ppt/slides/slide113.xml"/><Relationship Id="rId9" Type="http://schemas.openxmlformats.org/officeDocument/2006/relationships/slide" Target="/ppt/slides/slide19.xml"/><Relationship Id="rId5" Type="http://schemas.openxmlformats.org/officeDocument/2006/relationships/slide" Target="/ppt/slides/slide108.xml"/><Relationship Id="rId6" Type="http://schemas.openxmlformats.org/officeDocument/2006/relationships/slide" Target="/ppt/slides/slide83.xml"/><Relationship Id="rId7" Type="http://schemas.openxmlformats.org/officeDocument/2006/relationships/slide" Target="/ppt/slides/slide74.xml"/><Relationship Id="rId8" Type="http://schemas.openxmlformats.org/officeDocument/2006/relationships/slide" Target="/ppt/slides/slide20.xml"/></Relationships>
</file>

<file path=ppt/slides/_rels/slide106.xml.rels><?xml version="1.0" encoding="UTF-8" standalone="yes"?><Relationships xmlns="http://schemas.openxmlformats.org/package/2006/relationships"><Relationship Id="rId10" Type="http://schemas.openxmlformats.org/officeDocument/2006/relationships/slide" Target="/ppt/slides/slide19.xml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6.xml"/><Relationship Id="rId3" Type="http://schemas.openxmlformats.org/officeDocument/2006/relationships/image" Target="../media/image101.png"/><Relationship Id="rId4" Type="http://schemas.openxmlformats.org/officeDocument/2006/relationships/slide" Target="/ppt/slides/slide114.xml"/><Relationship Id="rId9" Type="http://schemas.openxmlformats.org/officeDocument/2006/relationships/slide" Target="/ppt/slides/slide19.xml"/><Relationship Id="rId5" Type="http://schemas.openxmlformats.org/officeDocument/2006/relationships/slide" Target="/ppt/slides/slide110.xml"/><Relationship Id="rId6" Type="http://schemas.openxmlformats.org/officeDocument/2006/relationships/slide" Target="/ppt/slides/slide83.xml"/><Relationship Id="rId7" Type="http://schemas.openxmlformats.org/officeDocument/2006/relationships/slide" Target="/ppt/slides/slide74.xml"/><Relationship Id="rId8" Type="http://schemas.openxmlformats.org/officeDocument/2006/relationships/slide" Target="/ppt/slides/slide20.xml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7.xml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8.xml"/><Relationship Id="rId3" Type="http://schemas.openxmlformats.org/officeDocument/2006/relationships/image" Target="../media/image98.png"/><Relationship Id="rId4" Type="http://schemas.openxmlformats.org/officeDocument/2006/relationships/slide" Target="/ppt/slides/slide109.xml"/><Relationship Id="rId9" Type="http://schemas.openxmlformats.org/officeDocument/2006/relationships/slide" Target="/ppt/slides/slide2.xml"/><Relationship Id="rId5" Type="http://schemas.openxmlformats.org/officeDocument/2006/relationships/slide" Target="/ppt/slides/slide105.xml"/><Relationship Id="rId6" Type="http://schemas.openxmlformats.org/officeDocument/2006/relationships/slide" Target="/ppt/slides/slide108.xml"/><Relationship Id="rId7" Type="http://schemas.openxmlformats.org/officeDocument/2006/relationships/slide" Target="/ppt/slides/slide2.xml"/><Relationship Id="rId8" Type="http://schemas.openxmlformats.org/officeDocument/2006/relationships/slide" Target="/ppt/slides/slide9.xml"/></Relationships>
</file>

<file path=ppt/slides/_rels/slide109.xml.rels><?xml version="1.0" encoding="UTF-8" standalone="yes"?><Relationships xmlns="http://schemas.openxmlformats.org/package/2006/relationships"><Relationship Id="rId10" Type="http://schemas.openxmlformats.org/officeDocument/2006/relationships/slide" Target="/ppt/slides/slide19.xml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9.xml"/><Relationship Id="rId3" Type="http://schemas.openxmlformats.org/officeDocument/2006/relationships/image" Target="../media/image103.png"/><Relationship Id="rId4" Type="http://schemas.openxmlformats.org/officeDocument/2006/relationships/slide" Target="/ppt/slides/slide108.xml"/><Relationship Id="rId9" Type="http://schemas.openxmlformats.org/officeDocument/2006/relationships/slide" Target="/ppt/slides/slide19.xml"/><Relationship Id="rId5" Type="http://schemas.openxmlformats.org/officeDocument/2006/relationships/slide" Target="/ppt/slides/slide105.xml"/><Relationship Id="rId6" Type="http://schemas.openxmlformats.org/officeDocument/2006/relationships/slide" Target="/ppt/slides/slide83.xml"/><Relationship Id="rId7" Type="http://schemas.openxmlformats.org/officeDocument/2006/relationships/slide" Target="/ppt/slides/slide74.xml"/><Relationship Id="rId8" Type="http://schemas.openxmlformats.org/officeDocument/2006/relationships/slide" Target="/ppt/slides/slide2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Relationship Id="rId4" Type="http://schemas.openxmlformats.org/officeDocument/2006/relationships/slide" Target="/ppt/slides/slide12.xml"/><Relationship Id="rId5" Type="http://schemas.openxmlformats.org/officeDocument/2006/relationships/slide" Target="/ppt/slides/slide11.xml"/><Relationship Id="rId6" Type="http://schemas.openxmlformats.org/officeDocument/2006/relationships/slide" Target="/ppt/slides/slide8.xml"/><Relationship Id="rId7" Type="http://schemas.openxmlformats.org/officeDocument/2006/relationships/slide" Target="/ppt/slides/slide11.xml"/><Relationship Id="rId8" Type="http://schemas.openxmlformats.org/officeDocument/2006/relationships/slide" Target="/ppt/slides/slide8.xml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0.xml"/><Relationship Id="rId3" Type="http://schemas.openxmlformats.org/officeDocument/2006/relationships/image" Target="../media/image97.png"/><Relationship Id="rId4" Type="http://schemas.openxmlformats.org/officeDocument/2006/relationships/slide" Target="/ppt/slides/slide111.xml"/><Relationship Id="rId9" Type="http://schemas.openxmlformats.org/officeDocument/2006/relationships/slide" Target="/ppt/slides/slide2.xml"/><Relationship Id="rId5" Type="http://schemas.openxmlformats.org/officeDocument/2006/relationships/slide" Target="/ppt/slides/slide106.xml"/><Relationship Id="rId6" Type="http://schemas.openxmlformats.org/officeDocument/2006/relationships/slide" Target="/ppt/slides/slide110.xml"/><Relationship Id="rId7" Type="http://schemas.openxmlformats.org/officeDocument/2006/relationships/slide" Target="/ppt/slides/slide2.xml"/><Relationship Id="rId8" Type="http://schemas.openxmlformats.org/officeDocument/2006/relationships/slide" Target="/ppt/slides/slide9.xml"/></Relationships>
</file>

<file path=ppt/slides/_rels/slide111.xml.rels><?xml version="1.0" encoding="UTF-8" standalone="yes"?><Relationships xmlns="http://schemas.openxmlformats.org/package/2006/relationships"><Relationship Id="rId10" Type="http://schemas.openxmlformats.org/officeDocument/2006/relationships/slide" Target="/ppt/slides/slide19.xml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1.xml"/><Relationship Id="rId3" Type="http://schemas.openxmlformats.org/officeDocument/2006/relationships/image" Target="../media/image99.png"/><Relationship Id="rId4" Type="http://schemas.openxmlformats.org/officeDocument/2006/relationships/slide" Target="/ppt/slides/slide110.xml"/><Relationship Id="rId9" Type="http://schemas.openxmlformats.org/officeDocument/2006/relationships/slide" Target="/ppt/slides/slide19.xml"/><Relationship Id="rId5" Type="http://schemas.openxmlformats.org/officeDocument/2006/relationships/slide" Target="/ppt/slides/slide106.xml"/><Relationship Id="rId6" Type="http://schemas.openxmlformats.org/officeDocument/2006/relationships/slide" Target="/ppt/slides/slide83.xml"/><Relationship Id="rId7" Type="http://schemas.openxmlformats.org/officeDocument/2006/relationships/slide" Target="/ppt/slides/slide74.xml"/><Relationship Id="rId8" Type="http://schemas.openxmlformats.org/officeDocument/2006/relationships/slide" Target="/ppt/slides/slide20.xml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2.xml"/></Relationships>
</file>

<file path=ppt/slides/_rels/slide113.xml.rels><?xml version="1.0" encoding="UTF-8" standalone="yes"?><Relationships xmlns="http://schemas.openxmlformats.org/package/2006/relationships"><Relationship Id="rId10" Type="http://schemas.openxmlformats.org/officeDocument/2006/relationships/slide" Target="/ppt/slides/slide19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3.xml"/><Relationship Id="rId3" Type="http://schemas.openxmlformats.org/officeDocument/2006/relationships/image" Target="../media/image102.png"/><Relationship Id="rId4" Type="http://schemas.openxmlformats.org/officeDocument/2006/relationships/slide" Target="/ppt/slides/slide116.xml"/><Relationship Id="rId9" Type="http://schemas.openxmlformats.org/officeDocument/2006/relationships/slide" Target="/ppt/slides/slide19.xml"/><Relationship Id="rId5" Type="http://schemas.openxmlformats.org/officeDocument/2006/relationships/slide" Target="/ppt/slides/slide121.xml"/><Relationship Id="rId6" Type="http://schemas.openxmlformats.org/officeDocument/2006/relationships/slide" Target="/ppt/slides/slide83.xml"/><Relationship Id="rId7" Type="http://schemas.openxmlformats.org/officeDocument/2006/relationships/slide" Target="/ppt/slides/slide74.xml"/><Relationship Id="rId8" Type="http://schemas.openxmlformats.org/officeDocument/2006/relationships/slide" Target="/ppt/slides/slide20.xml"/></Relationships>
</file>

<file path=ppt/slides/_rels/slide114.xml.rels><?xml version="1.0" encoding="UTF-8" standalone="yes"?><Relationships xmlns="http://schemas.openxmlformats.org/package/2006/relationships"><Relationship Id="rId10" Type="http://schemas.openxmlformats.org/officeDocument/2006/relationships/slide" Target="/ppt/slides/slide19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4.xml"/><Relationship Id="rId3" Type="http://schemas.openxmlformats.org/officeDocument/2006/relationships/image" Target="../media/image100.png"/><Relationship Id="rId4" Type="http://schemas.openxmlformats.org/officeDocument/2006/relationships/slide" Target="/ppt/slides/slide92.xml"/><Relationship Id="rId9" Type="http://schemas.openxmlformats.org/officeDocument/2006/relationships/slide" Target="/ppt/slides/slide19.xml"/><Relationship Id="rId5" Type="http://schemas.openxmlformats.org/officeDocument/2006/relationships/slide" Target="/ppt/slides/slide121.xml"/><Relationship Id="rId6" Type="http://schemas.openxmlformats.org/officeDocument/2006/relationships/slide" Target="/ppt/slides/slide83.xml"/><Relationship Id="rId7" Type="http://schemas.openxmlformats.org/officeDocument/2006/relationships/slide" Target="/ppt/slides/slide74.xml"/><Relationship Id="rId8" Type="http://schemas.openxmlformats.org/officeDocument/2006/relationships/slide" Target="/ppt/slides/slide20.xml"/></Relationships>
</file>

<file path=ppt/slides/_rels/slide1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5.xml"/></Relationships>
</file>

<file path=ppt/slides/_rels/slide1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6.xml"/><Relationship Id="rId3" Type="http://schemas.openxmlformats.org/officeDocument/2006/relationships/image" Target="../media/image108.png"/><Relationship Id="rId4" Type="http://schemas.openxmlformats.org/officeDocument/2006/relationships/slide" Target="/ppt/slides/slide117.xml"/><Relationship Id="rId9" Type="http://schemas.openxmlformats.org/officeDocument/2006/relationships/slide" Target="/ppt/slides/slide2.xml"/><Relationship Id="rId5" Type="http://schemas.openxmlformats.org/officeDocument/2006/relationships/slide" Target="/ppt/slides/slide113.xml"/><Relationship Id="rId6" Type="http://schemas.openxmlformats.org/officeDocument/2006/relationships/slide" Target="/ppt/slides/slide116.xml"/><Relationship Id="rId7" Type="http://schemas.openxmlformats.org/officeDocument/2006/relationships/slide" Target="/ppt/slides/slide2.xml"/><Relationship Id="rId8" Type="http://schemas.openxmlformats.org/officeDocument/2006/relationships/slide" Target="/ppt/slides/slide9.xml"/></Relationships>
</file>

<file path=ppt/slides/_rels/slide117.xml.rels><?xml version="1.0" encoding="UTF-8" standalone="yes"?><Relationships xmlns="http://schemas.openxmlformats.org/package/2006/relationships"><Relationship Id="rId10" Type="http://schemas.openxmlformats.org/officeDocument/2006/relationships/slide" Target="/ppt/slides/slide19.xml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7.xml"/><Relationship Id="rId3" Type="http://schemas.openxmlformats.org/officeDocument/2006/relationships/image" Target="../media/image104.png"/><Relationship Id="rId4" Type="http://schemas.openxmlformats.org/officeDocument/2006/relationships/slide" Target="/ppt/slides/slide116.xml"/><Relationship Id="rId9" Type="http://schemas.openxmlformats.org/officeDocument/2006/relationships/slide" Target="/ppt/slides/slide19.xml"/><Relationship Id="rId5" Type="http://schemas.openxmlformats.org/officeDocument/2006/relationships/slide" Target="/ppt/slides/slide113.xml"/><Relationship Id="rId6" Type="http://schemas.openxmlformats.org/officeDocument/2006/relationships/slide" Target="/ppt/slides/slide83.xml"/><Relationship Id="rId7" Type="http://schemas.openxmlformats.org/officeDocument/2006/relationships/slide" Target="/ppt/slides/slide74.xml"/><Relationship Id="rId8" Type="http://schemas.openxmlformats.org/officeDocument/2006/relationships/slide" Target="/ppt/slides/slide20.xml"/></Relationships>
</file>

<file path=ppt/slides/_rels/slide1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8.xml"/><Relationship Id="rId3" Type="http://schemas.openxmlformats.org/officeDocument/2006/relationships/image" Target="../media/image105.png"/><Relationship Id="rId4" Type="http://schemas.openxmlformats.org/officeDocument/2006/relationships/slide" Target="/ppt/slides/slide119.xml"/><Relationship Id="rId9" Type="http://schemas.openxmlformats.org/officeDocument/2006/relationships/slide" Target="/ppt/slides/slide2.xml"/><Relationship Id="rId5" Type="http://schemas.openxmlformats.org/officeDocument/2006/relationships/slide" Target="/ppt/slides/slide114.xml"/><Relationship Id="rId6" Type="http://schemas.openxmlformats.org/officeDocument/2006/relationships/slide" Target="/ppt/slides/slide118.xml"/><Relationship Id="rId7" Type="http://schemas.openxmlformats.org/officeDocument/2006/relationships/slide" Target="/ppt/slides/slide2.xml"/><Relationship Id="rId8" Type="http://schemas.openxmlformats.org/officeDocument/2006/relationships/slide" Target="/ppt/slides/slide9.xml"/></Relationships>
</file>

<file path=ppt/slides/_rels/slide119.xml.rels><?xml version="1.0" encoding="UTF-8" standalone="yes"?><Relationships xmlns="http://schemas.openxmlformats.org/package/2006/relationships"><Relationship Id="rId10" Type="http://schemas.openxmlformats.org/officeDocument/2006/relationships/slide" Target="/ppt/slides/slide19.xml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9.xml"/><Relationship Id="rId3" Type="http://schemas.openxmlformats.org/officeDocument/2006/relationships/image" Target="../media/image110.png"/><Relationship Id="rId4" Type="http://schemas.openxmlformats.org/officeDocument/2006/relationships/slide" Target="/ppt/slides/slide118.xml"/><Relationship Id="rId9" Type="http://schemas.openxmlformats.org/officeDocument/2006/relationships/slide" Target="/ppt/slides/slide19.xml"/><Relationship Id="rId5" Type="http://schemas.openxmlformats.org/officeDocument/2006/relationships/slide" Target="/ppt/slides/slide114.xml"/><Relationship Id="rId6" Type="http://schemas.openxmlformats.org/officeDocument/2006/relationships/slide" Target="/ppt/slides/slide83.xml"/><Relationship Id="rId7" Type="http://schemas.openxmlformats.org/officeDocument/2006/relationships/slide" Target="/ppt/slides/slide74.xml"/><Relationship Id="rId8" Type="http://schemas.openxmlformats.org/officeDocument/2006/relationships/slide" Target="/ppt/slides/slide20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9.png"/><Relationship Id="rId4" Type="http://schemas.openxmlformats.org/officeDocument/2006/relationships/slide" Target="/ppt/slides/slide13.xml"/><Relationship Id="rId5" Type="http://schemas.openxmlformats.org/officeDocument/2006/relationships/slide" Target="/ppt/slides/slide12.xml"/><Relationship Id="rId6" Type="http://schemas.openxmlformats.org/officeDocument/2006/relationships/slide" Target="/ppt/slides/slide8.xml"/><Relationship Id="rId7" Type="http://schemas.openxmlformats.org/officeDocument/2006/relationships/slide" Target="/ppt/slides/slide12.xml"/><Relationship Id="rId8" Type="http://schemas.openxmlformats.org/officeDocument/2006/relationships/slide" Target="/ppt/slides/slide8.xml"/></Relationships>
</file>

<file path=ppt/slides/_rels/slide1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0.xml"/></Relationships>
</file>

<file path=ppt/slides/_rels/slide1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1.xml"/><Relationship Id="rId3" Type="http://schemas.openxmlformats.org/officeDocument/2006/relationships/image" Target="../media/image107.png"/><Relationship Id="rId4" Type="http://schemas.openxmlformats.org/officeDocument/2006/relationships/slide" Target="/ppt/slides/slide121.xml"/><Relationship Id="rId5" Type="http://schemas.openxmlformats.org/officeDocument/2006/relationships/slide" Target="/ppt/slides/slide2.xml"/><Relationship Id="rId6" Type="http://schemas.openxmlformats.org/officeDocument/2006/relationships/slide" Target="/ppt/slides/slide9.xml"/><Relationship Id="rId7" Type="http://schemas.openxmlformats.org/officeDocument/2006/relationships/slide" Target="/ppt/slides/slide2.xml"/></Relationships>
</file>

<file path=ppt/slides/_rels/slide1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2.xml"/><Relationship Id="rId3" Type="http://schemas.openxmlformats.org/officeDocument/2006/relationships/image" Target="../media/image109.png"/><Relationship Id="rId4" Type="http://schemas.openxmlformats.org/officeDocument/2006/relationships/slide" Target="/ppt/slides/slide122.xml"/><Relationship Id="rId5" Type="http://schemas.openxmlformats.org/officeDocument/2006/relationships/slide" Target="/ppt/slides/slide2.xml"/><Relationship Id="rId6" Type="http://schemas.openxmlformats.org/officeDocument/2006/relationships/slide" Target="/ppt/slides/slide9.xml"/><Relationship Id="rId7" Type="http://schemas.openxmlformats.org/officeDocument/2006/relationships/slide" Target="/ppt/slides/slide2.xml"/></Relationships>
</file>

<file path=ppt/slides/_rels/slide1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3.xml"/><Relationship Id="rId3" Type="http://schemas.openxmlformats.org/officeDocument/2006/relationships/image" Target="../media/image106.png"/><Relationship Id="rId4" Type="http://schemas.openxmlformats.org/officeDocument/2006/relationships/slide" Target="/ppt/slides/slide123.xml"/><Relationship Id="rId5" Type="http://schemas.openxmlformats.org/officeDocument/2006/relationships/slide" Target="/ppt/slides/slide2.xml"/><Relationship Id="rId6" Type="http://schemas.openxmlformats.org/officeDocument/2006/relationships/slide" Target="/ppt/slides/slide9.xml"/><Relationship Id="rId7" Type="http://schemas.openxmlformats.org/officeDocument/2006/relationships/slide" Target="/ppt/slides/slide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2.png"/><Relationship Id="rId4" Type="http://schemas.openxmlformats.org/officeDocument/2006/relationships/slide" Target="/ppt/slides/slide14.xml"/><Relationship Id="rId5" Type="http://schemas.openxmlformats.org/officeDocument/2006/relationships/slide" Target="/ppt/slides/slide13.xml"/><Relationship Id="rId6" Type="http://schemas.openxmlformats.org/officeDocument/2006/relationships/slide" Target="/ppt/slides/slide8.xml"/><Relationship Id="rId7" Type="http://schemas.openxmlformats.org/officeDocument/2006/relationships/slide" Target="/ppt/slides/slide13.xml"/><Relationship Id="rId8" Type="http://schemas.openxmlformats.org/officeDocument/2006/relationships/slide" Target="/ppt/slides/slide8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Relationship Id="rId4" Type="http://schemas.openxmlformats.org/officeDocument/2006/relationships/slide" Target="/ppt/slides/slide15.xml"/><Relationship Id="rId5" Type="http://schemas.openxmlformats.org/officeDocument/2006/relationships/slide" Target="/ppt/slides/slide14.xml"/><Relationship Id="rId6" Type="http://schemas.openxmlformats.org/officeDocument/2006/relationships/slide" Target="/ppt/slides/slide8.xml"/><Relationship Id="rId7" Type="http://schemas.openxmlformats.org/officeDocument/2006/relationships/slide" Target="/ppt/slides/slide14.xml"/><Relationship Id="rId8" Type="http://schemas.openxmlformats.org/officeDocument/2006/relationships/slide" Target="/ppt/slides/slide8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png"/><Relationship Id="rId4" Type="http://schemas.openxmlformats.org/officeDocument/2006/relationships/slide" Target="/ppt/slides/slide16.xml"/><Relationship Id="rId5" Type="http://schemas.openxmlformats.org/officeDocument/2006/relationships/slide" Target="/ppt/slides/slide15.xml"/><Relationship Id="rId6" Type="http://schemas.openxmlformats.org/officeDocument/2006/relationships/slide" Target="/ppt/slides/slide8.xml"/><Relationship Id="rId7" Type="http://schemas.openxmlformats.org/officeDocument/2006/relationships/slide" Target="/ppt/slides/slide15.xml"/><Relationship Id="rId8" Type="http://schemas.openxmlformats.org/officeDocument/2006/relationships/slide" Target="/ppt/slides/slide8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png"/><Relationship Id="rId4" Type="http://schemas.openxmlformats.org/officeDocument/2006/relationships/slide" Target="/ppt/slides/slide17.xml"/><Relationship Id="rId5" Type="http://schemas.openxmlformats.org/officeDocument/2006/relationships/slide" Target="/ppt/slides/slide16.xml"/><Relationship Id="rId6" Type="http://schemas.openxmlformats.org/officeDocument/2006/relationships/slide" Target="/ppt/slides/slide8.xml"/><Relationship Id="rId7" Type="http://schemas.openxmlformats.org/officeDocument/2006/relationships/slide" Target="/ppt/slides/slide16.xml"/><Relationship Id="rId8" Type="http://schemas.openxmlformats.org/officeDocument/2006/relationships/slide" Target="/ppt/slides/slide8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png"/><Relationship Id="rId4" Type="http://schemas.openxmlformats.org/officeDocument/2006/relationships/slide" Target="/ppt/slides/slide18.xml"/><Relationship Id="rId5" Type="http://schemas.openxmlformats.org/officeDocument/2006/relationships/slide" Target="/ppt/slides/slide17.xml"/><Relationship Id="rId6" Type="http://schemas.openxmlformats.org/officeDocument/2006/relationships/slide" Target="/ppt/slides/slide8.xml"/><Relationship Id="rId7" Type="http://schemas.openxmlformats.org/officeDocument/2006/relationships/slide" Target="/ppt/slides/slide17.xml"/><Relationship Id="rId8" Type="http://schemas.openxmlformats.org/officeDocument/2006/relationships/slide" Target="/ppt/slides/slide8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3.png"/><Relationship Id="rId4" Type="http://schemas.openxmlformats.org/officeDocument/2006/relationships/slide" Target="/ppt/slides/slide18.xml"/><Relationship Id="rId11" Type="http://schemas.openxmlformats.org/officeDocument/2006/relationships/slide" Target="/ppt/slides/slide19.xml"/><Relationship Id="rId10" Type="http://schemas.openxmlformats.org/officeDocument/2006/relationships/slide" Target="/ppt/slides/slide20.xml"/><Relationship Id="rId9" Type="http://schemas.openxmlformats.org/officeDocument/2006/relationships/slide" Target="/ppt/slides/slide19.xml"/><Relationship Id="rId5" Type="http://schemas.openxmlformats.org/officeDocument/2006/relationships/slide" Target="/ppt/slides/slide83.xml"/><Relationship Id="rId6" Type="http://schemas.openxmlformats.org/officeDocument/2006/relationships/slide" Target="/ppt/slides/slide74.xml"/><Relationship Id="rId7" Type="http://schemas.openxmlformats.org/officeDocument/2006/relationships/slide" Target="/ppt/slides/slide20.xml"/><Relationship Id="rId8" Type="http://schemas.openxmlformats.org/officeDocument/2006/relationships/slide" Target="/ppt/slides/slide19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.png"/><Relationship Id="rId4" Type="http://schemas.openxmlformats.org/officeDocument/2006/relationships/slide" Target="/ppt/slides/slide83.xml"/><Relationship Id="rId5" Type="http://schemas.openxmlformats.org/officeDocument/2006/relationships/slide" Target="/ppt/slides/slide74.xml"/><Relationship Id="rId6" Type="http://schemas.openxmlformats.org/officeDocument/2006/relationships/slide" Target="/ppt/slides/slide20.xml"/><Relationship Id="rId7" Type="http://schemas.openxmlformats.org/officeDocument/2006/relationships/slide" Target="/ppt/slides/slide19.xml"/><Relationship Id="rId8" Type="http://schemas.openxmlformats.org/officeDocument/2006/relationships/slide" Target="/ppt/slides/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Relationship Id="rId4" Type="http://schemas.openxmlformats.org/officeDocument/2006/relationships/slide" Target="/ppt/slides/slide3.xml"/><Relationship Id="rId5" Type="http://schemas.openxmlformats.org/officeDocument/2006/relationships/slide" Target="/ppt/slides/slide2.xml"/><Relationship Id="rId6" Type="http://schemas.openxmlformats.org/officeDocument/2006/relationships/slide" Target="/ppt/slides/slide9.xml"/><Relationship Id="rId7" Type="http://schemas.openxmlformats.org/officeDocument/2006/relationships/slide" Target="/ppt/slides/slide2.xml"/><Relationship Id="rId8" Type="http://schemas.openxmlformats.org/officeDocument/2006/relationships/slide" Target="/ppt/slides/slide9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.png"/><Relationship Id="rId4" Type="http://schemas.openxmlformats.org/officeDocument/2006/relationships/slide" Target="/ppt/slides/slide21.xml"/><Relationship Id="rId10" Type="http://schemas.openxmlformats.org/officeDocument/2006/relationships/slide" Target="/ppt/slides/slide19.xml"/><Relationship Id="rId9" Type="http://schemas.openxmlformats.org/officeDocument/2006/relationships/slide" Target="/ppt/slides/slide19.xml"/><Relationship Id="rId5" Type="http://schemas.openxmlformats.org/officeDocument/2006/relationships/slide" Target="/ppt/slides/slide22.xml"/><Relationship Id="rId6" Type="http://schemas.openxmlformats.org/officeDocument/2006/relationships/slide" Target="/ppt/slides/slide83.xml"/><Relationship Id="rId7" Type="http://schemas.openxmlformats.org/officeDocument/2006/relationships/slide" Target="/ppt/slides/slide74.xml"/><Relationship Id="rId8" Type="http://schemas.openxmlformats.org/officeDocument/2006/relationships/slide" Target="/ppt/slides/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6.png"/><Relationship Id="rId4" Type="http://schemas.openxmlformats.org/officeDocument/2006/relationships/slide" Target="/ppt/slides/slide22.xml"/><Relationship Id="rId10" Type="http://schemas.openxmlformats.org/officeDocument/2006/relationships/slide" Target="/ppt/slides/slide19.xml"/><Relationship Id="rId9" Type="http://schemas.openxmlformats.org/officeDocument/2006/relationships/slide" Target="/ppt/slides/slide19.xml"/><Relationship Id="rId5" Type="http://schemas.openxmlformats.org/officeDocument/2006/relationships/slide" Target="/ppt/slides/slide20.xml"/><Relationship Id="rId6" Type="http://schemas.openxmlformats.org/officeDocument/2006/relationships/slide" Target="/ppt/slides/slide83.xml"/><Relationship Id="rId7" Type="http://schemas.openxmlformats.org/officeDocument/2006/relationships/slide" Target="/ppt/slides/slide74.xml"/><Relationship Id="rId8" Type="http://schemas.openxmlformats.org/officeDocument/2006/relationships/slide" Target="/ppt/slides/slide20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8.png"/><Relationship Id="rId4" Type="http://schemas.openxmlformats.org/officeDocument/2006/relationships/slide" Target="/ppt/slides/slide23.xml"/><Relationship Id="rId9" Type="http://schemas.openxmlformats.org/officeDocument/2006/relationships/slide" Target="/ppt/slides/slide19.xml"/><Relationship Id="rId5" Type="http://schemas.openxmlformats.org/officeDocument/2006/relationships/slide" Target="/ppt/slides/slide83.xml"/><Relationship Id="rId6" Type="http://schemas.openxmlformats.org/officeDocument/2006/relationships/slide" Target="/ppt/slides/slide74.xml"/><Relationship Id="rId7" Type="http://schemas.openxmlformats.org/officeDocument/2006/relationships/slide" Target="/ppt/slides/slide20.xml"/><Relationship Id="rId8" Type="http://schemas.openxmlformats.org/officeDocument/2006/relationships/slide" Target="/ppt/slides/slide19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0.png"/><Relationship Id="rId4" Type="http://schemas.openxmlformats.org/officeDocument/2006/relationships/slide" Target="/ppt/slides/slide24.xml"/><Relationship Id="rId9" Type="http://schemas.openxmlformats.org/officeDocument/2006/relationships/slide" Target="/ppt/slides/slide19.xml"/><Relationship Id="rId5" Type="http://schemas.openxmlformats.org/officeDocument/2006/relationships/slide" Target="/ppt/slides/slide83.xml"/><Relationship Id="rId6" Type="http://schemas.openxmlformats.org/officeDocument/2006/relationships/slide" Target="/ppt/slides/slide74.xml"/><Relationship Id="rId7" Type="http://schemas.openxmlformats.org/officeDocument/2006/relationships/slide" Target="/ppt/slides/slide20.xml"/><Relationship Id="rId8" Type="http://schemas.openxmlformats.org/officeDocument/2006/relationships/slide" Target="/ppt/slides/slide19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1.png"/><Relationship Id="rId4" Type="http://schemas.openxmlformats.org/officeDocument/2006/relationships/slide" Target="/ppt/slides/slide26.xml"/><Relationship Id="rId10" Type="http://schemas.openxmlformats.org/officeDocument/2006/relationships/slide" Target="/ppt/slides/slide25.xml"/><Relationship Id="rId9" Type="http://schemas.openxmlformats.org/officeDocument/2006/relationships/slide" Target="/ppt/slides/slide19.xml"/><Relationship Id="rId5" Type="http://schemas.openxmlformats.org/officeDocument/2006/relationships/slide" Target="/ppt/slides/slide83.xml"/><Relationship Id="rId6" Type="http://schemas.openxmlformats.org/officeDocument/2006/relationships/slide" Target="/ppt/slides/slide74.xml"/><Relationship Id="rId7" Type="http://schemas.openxmlformats.org/officeDocument/2006/relationships/slide" Target="/ppt/slides/slide20.xml"/><Relationship Id="rId8" Type="http://schemas.openxmlformats.org/officeDocument/2006/relationships/slide" Target="/ppt/slides/slide19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7.png"/><Relationship Id="rId4" Type="http://schemas.openxmlformats.org/officeDocument/2006/relationships/slide" Target="/ppt/slides/slide24.xml"/><Relationship Id="rId5" Type="http://schemas.openxmlformats.org/officeDocument/2006/relationships/slide" Target="/ppt/slides/slide26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5.png"/><Relationship Id="rId4" Type="http://schemas.openxmlformats.org/officeDocument/2006/relationships/slide" Target="/ppt/slides/slide27.xml"/><Relationship Id="rId9" Type="http://schemas.openxmlformats.org/officeDocument/2006/relationships/slide" Target="/ppt/slides/slide19.xml"/><Relationship Id="rId5" Type="http://schemas.openxmlformats.org/officeDocument/2006/relationships/slide" Target="/ppt/slides/slide83.xml"/><Relationship Id="rId6" Type="http://schemas.openxmlformats.org/officeDocument/2006/relationships/slide" Target="/ppt/slides/slide74.xml"/><Relationship Id="rId7" Type="http://schemas.openxmlformats.org/officeDocument/2006/relationships/slide" Target="/ppt/slides/slide20.xml"/><Relationship Id="rId8" Type="http://schemas.openxmlformats.org/officeDocument/2006/relationships/slide" Target="/ppt/slides/slide19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6.png"/><Relationship Id="rId4" Type="http://schemas.openxmlformats.org/officeDocument/2006/relationships/slide" Target="/ppt/slides/slide28.xml"/><Relationship Id="rId9" Type="http://schemas.openxmlformats.org/officeDocument/2006/relationships/slide" Target="/ppt/slides/slide19.xml"/><Relationship Id="rId5" Type="http://schemas.openxmlformats.org/officeDocument/2006/relationships/slide" Target="/ppt/slides/slide83.xml"/><Relationship Id="rId6" Type="http://schemas.openxmlformats.org/officeDocument/2006/relationships/slide" Target="/ppt/slides/slide74.xml"/><Relationship Id="rId7" Type="http://schemas.openxmlformats.org/officeDocument/2006/relationships/slide" Target="/ppt/slides/slide20.xml"/><Relationship Id="rId8" Type="http://schemas.openxmlformats.org/officeDocument/2006/relationships/slide" Target="/ppt/slides/slide19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1.png"/><Relationship Id="rId4" Type="http://schemas.openxmlformats.org/officeDocument/2006/relationships/slide" Target="/ppt/slides/slide29.xml"/><Relationship Id="rId9" Type="http://schemas.openxmlformats.org/officeDocument/2006/relationships/slide" Target="/ppt/slides/slide19.xml"/><Relationship Id="rId5" Type="http://schemas.openxmlformats.org/officeDocument/2006/relationships/slide" Target="/ppt/slides/slide83.xml"/><Relationship Id="rId6" Type="http://schemas.openxmlformats.org/officeDocument/2006/relationships/slide" Target="/ppt/slides/slide74.xml"/><Relationship Id="rId7" Type="http://schemas.openxmlformats.org/officeDocument/2006/relationships/slide" Target="/ppt/slides/slide20.xml"/><Relationship Id="rId8" Type="http://schemas.openxmlformats.org/officeDocument/2006/relationships/slide" Target="/ppt/slides/slide19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7.png"/><Relationship Id="rId4" Type="http://schemas.openxmlformats.org/officeDocument/2006/relationships/slide" Target="/ppt/slides/slide30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slide" Target="/ppt/slides/slide5.xml"/><Relationship Id="rId9" Type="http://schemas.openxmlformats.org/officeDocument/2006/relationships/slide" Target="/ppt/slides/slide2.xml"/><Relationship Id="rId5" Type="http://schemas.openxmlformats.org/officeDocument/2006/relationships/slide" Target="/ppt/slides/slide4.xml"/><Relationship Id="rId6" Type="http://schemas.openxmlformats.org/officeDocument/2006/relationships/slide" Target="/ppt/slides/slide3.xml"/><Relationship Id="rId7" Type="http://schemas.openxmlformats.org/officeDocument/2006/relationships/slide" Target="/ppt/slides/slide2.xml"/><Relationship Id="rId8" Type="http://schemas.openxmlformats.org/officeDocument/2006/relationships/slide" Target="/ppt/slides/slide9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8.png"/><Relationship Id="rId4" Type="http://schemas.openxmlformats.org/officeDocument/2006/relationships/slide" Target="/ppt/slides/slide31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2.png"/><Relationship Id="rId4" Type="http://schemas.openxmlformats.org/officeDocument/2006/relationships/slide" Target="/ppt/slides/slide32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4.png"/><Relationship Id="rId4" Type="http://schemas.openxmlformats.org/officeDocument/2006/relationships/slide" Target="/ppt/slides/slide33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9.png"/><Relationship Id="rId4" Type="http://schemas.openxmlformats.org/officeDocument/2006/relationships/slide" Target="/ppt/slides/slide34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0.png"/><Relationship Id="rId4" Type="http://schemas.openxmlformats.org/officeDocument/2006/relationships/slide" Target="/ppt/slides/slide35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0.png"/><Relationship Id="rId4" Type="http://schemas.openxmlformats.org/officeDocument/2006/relationships/slide" Target="/ppt/slides/slide36.xml"/><Relationship Id="rId9" Type="http://schemas.openxmlformats.org/officeDocument/2006/relationships/slide" Target="/ppt/slides/slide19.xml"/><Relationship Id="rId5" Type="http://schemas.openxmlformats.org/officeDocument/2006/relationships/slide" Target="/ppt/slides/slide83.xml"/><Relationship Id="rId6" Type="http://schemas.openxmlformats.org/officeDocument/2006/relationships/slide" Target="/ppt/slides/slide74.xml"/><Relationship Id="rId7" Type="http://schemas.openxmlformats.org/officeDocument/2006/relationships/slide" Target="/ppt/slides/slide20.xml"/><Relationship Id="rId8" Type="http://schemas.openxmlformats.org/officeDocument/2006/relationships/slide" Target="/ppt/slides/slide19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9.png"/><Relationship Id="rId4" Type="http://schemas.openxmlformats.org/officeDocument/2006/relationships/slide" Target="/ppt/slides/slide37.xml"/><Relationship Id="rId9" Type="http://schemas.openxmlformats.org/officeDocument/2006/relationships/slide" Target="/ppt/slides/slide19.xml"/><Relationship Id="rId5" Type="http://schemas.openxmlformats.org/officeDocument/2006/relationships/slide" Target="/ppt/slides/slide83.xml"/><Relationship Id="rId6" Type="http://schemas.openxmlformats.org/officeDocument/2006/relationships/slide" Target="/ppt/slides/slide74.xml"/><Relationship Id="rId7" Type="http://schemas.openxmlformats.org/officeDocument/2006/relationships/slide" Target="/ppt/slides/slide20.xml"/><Relationship Id="rId8" Type="http://schemas.openxmlformats.org/officeDocument/2006/relationships/slide" Target="/ppt/slides/slide19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1.png"/><Relationship Id="rId4" Type="http://schemas.openxmlformats.org/officeDocument/2006/relationships/slide" Target="/ppt/slides/slide38.xml"/><Relationship Id="rId10" Type="http://schemas.openxmlformats.org/officeDocument/2006/relationships/slide" Target="/ppt/slides/slide39.xml"/><Relationship Id="rId9" Type="http://schemas.openxmlformats.org/officeDocument/2006/relationships/slide" Target="/ppt/slides/slide19.xml"/><Relationship Id="rId5" Type="http://schemas.openxmlformats.org/officeDocument/2006/relationships/slide" Target="/ppt/slides/slide83.xml"/><Relationship Id="rId6" Type="http://schemas.openxmlformats.org/officeDocument/2006/relationships/slide" Target="/ppt/slides/slide74.xml"/><Relationship Id="rId7" Type="http://schemas.openxmlformats.org/officeDocument/2006/relationships/slide" Target="/ppt/slides/slide20.xml"/><Relationship Id="rId8" Type="http://schemas.openxmlformats.org/officeDocument/2006/relationships/slide" Target="/ppt/slides/slide19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5.png"/><Relationship Id="rId4" Type="http://schemas.openxmlformats.org/officeDocument/2006/relationships/slide" Target="/ppt/slides/slide39.xml"/><Relationship Id="rId9" Type="http://schemas.openxmlformats.org/officeDocument/2006/relationships/slide" Target="/ppt/slides/slide19.xml"/><Relationship Id="rId5" Type="http://schemas.openxmlformats.org/officeDocument/2006/relationships/slide" Target="/ppt/slides/slide83.xml"/><Relationship Id="rId6" Type="http://schemas.openxmlformats.org/officeDocument/2006/relationships/slide" Target="/ppt/slides/slide74.xml"/><Relationship Id="rId7" Type="http://schemas.openxmlformats.org/officeDocument/2006/relationships/slide" Target="/ppt/slides/slide20.xml"/><Relationship Id="rId8" Type="http://schemas.openxmlformats.org/officeDocument/2006/relationships/slide" Target="/ppt/slides/slide19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8.png"/><Relationship Id="rId4" Type="http://schemas.openxmlformats.org/officeDocument/2006/relationships/slide" Target="/ppt/slides/slide40.xml"/><Relationship Id="rId9" Type="http://schemas.openxmlformats.org/officeDocument/2006/relationships/slide" Target="/ppt/slides/slide19.xml"/><Relationship Id="rId5" Type="http://schemas.openxmlformats.org/officeDocument/2006/relationships/slide" Target="/ppt/slides/slide83.xml"/><Relationship Id="rId6" Type="http://schemas.openxmlformats.org/officeDocument/2006/relationships/slide" Target="/ppt/slides/slide74.xml"/><Relationship Id="rId7" Type="http://schemas.openxmlformats.org/officeDocument/2006/relationships/slide" Target="/ppt/slides/slide20.xml"/><Relationship Id="rId8" Type="http://schemas.openxmlformats.org/officeDocument/2006/relationships/slide" Target="/ppt/slides/slide1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slide" Target="/ppt/slides/slide3.xml"/><Relationship Id="rId5" Type="http://schemas.openxmlformats.org/officeDocument/2006/relationships/slide" Target="/ppt/slides/slide4.xml"/><Relationship Id="rId6" Type="http://schemas.openxmlformats.org/officeDocument/2006/relationships/slide" Target="/ppt/slides/slide2.xml"/><Relationship Id="rId7" Type="http://schemas.openxmlformats.org/officeDocument/2006/relationships/slide" Target="/ppt/slides/slide9.xml"/><Relationship Id="rId8" Type="http://schemas.openxmlformats.org/officeDocument/2006/relationships/slide" Target="/ppt/slides/slide2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6.png"/><Relationship Id="rId4" Type="http://schemas.openxmlformats.org/officeDocument/2006/relationships/image" Target="../media/image33.png"/><Relationship Id="rId11" Type="http://schemas.openxmlformats.org/officeDocument/2006/relationships/slide" Target="/ppt/slides/slide19.xml"/><Relationship Id="rId10" Type="http://schemas.openxmlformats.org/officeDocument/2006/relationships/slide" Target="/ppt/slides/slide19.xml"/><Relationship Id="rId9" Type="http://schemas.openxmlformats.org/officeDocument/2006/relationships/slide" Target="/ppt/slides/slide20.xml"/><Relationship Id="rId5" Type="http://schemas.openxmlformats.org/officeDocument/2006/relationships/slide" Target="/ppt/slides/slide41.xml"/><Relationship Id="rId6" Type="http://schemas.openxmlformats.org/officeDocument/2006/relationships/slide" Target="/ppt/slides/slide42.xml"/><Relationship Id="rId7" Type="http://schemas.openxmlformats.org/officeDocument/2006/relationships/slide" Target="/ppt/slides/slide83.xml"/><Relationship Id="rId8" Type="http://schemas.openxmlformats.org/officeDocument/2006/relationships/slide" Target="/ppt/slides/slide74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4.png"/><Relationship Id="rId4" Type="http://schemas.openxmlformats.org/officeDocument/2006/relationships/slide" Target="/ppt/slides/slide42.xml"/><Relationship Id="rId9" Type="http://schemas.openxmlformats.org/officeDocument/2006/relationships/slide" Target="/ppt/slides/slide19.xml"/><Relationship Id="rId5" Type="http://schemas.openxmlformats.org/officeDocument/2006/relationships/slide" Target="/ppt/slides/slide83.xml"/><Relationship Id="rId6" Type="http://schemas.openxmlformats.org/officeDocument/2006/relationships/slide" Target="/ppt/slides/slide74.xml"/><Relationship Id="rId7" Type="http://schemas.openxmlformats.org/officeDocument/2006/relationships/slide" Target="/ppt/slides/slide20.xml"/><Relationship Id="rId8" Type="http://schemas.openxmlformats.org/officeDocument/2006/relationships/slide" Target="/ppt/slides/slide19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4.png"/><Relationship Id="rId4" Type="http://schemas.openxmlformats.org/officeDocument/2006/relationships/slide" Target="/ppt/slides/slide41.xml"/><Relationship Id="rId10" Type="http://schemas.openxmlformats.org/officeDocument/2006/relationships/slide" Target="/ppt/slides/slide19.xml"/><Relationship Id="rId9" Type="http://schemas.openxmlformats.org/officeDocument/2006/relationships/slide" Target="/ppt/slides/slide19.xml"/><Relationship Id="rId5" Type="http://schemas.openxmlformats.org/officeDocument/2006/relationships/slide" Target="/ppt/slides/slide43.xml"/><Relationship Id="rId6" Type="http://schemas.openxmlformats.org/officeDocument/2006/relationships/slide" Target="/ppt/slides/slide83.xml"/><Relationship Id="rId7" Type="http://schemas.openxmlformats.org/officeDocument/2006/relationships/slide" Target="/ppt/slides/slide74.xml"/><Relationship Id="rId8" Type="http://schemas.openxmlformats.org/officeDocument/2006/relationships/slide" Target="/ppt/slides/slide20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2.png"/><Relationship Id="rId4" Type="http://schemas.openxmlformats.org/officeDocument/2006/relationships/slide" Target="/ppt/slides/slide44.xml"/><Relationship Id="rId9" Type="http://schemas.openxmlformats.org/officeDocument/2006/relationships/slide" Target="/ppt/slides/slide19.xml"/><Relationship Id="rId5" Type="http://schemas.openxmlformats.org/officeDocument/2006/relationships/slide" Target="/ppt/slides/slide83.xml"/><Relationship Id="rId6" Type="http://schemas.openxmlformats.org/officeDocument/2006/relationships/slide" Target="/ppt/slides/slide74.xml"/><Relationship Id="rId7" Type="http://schemas.openxmlformats.org/officeDocument/2006/relationships/slide" Target="/ppt/slides/slide20.xml"/><Relationship Id="rId8" Type="http://schemas.openxmlformats.org/officeDocument/2006/relationships/slide" Target="/ppt/slides/slide19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3.png"/><Relationship Id="rId4" Type="http://schemas.openxmlformats.org/officeDocument/2006/relationships/slide" Target="/ppt/slides/slide45.xml"/><Relationship Id="rId9" Type="http://schemas.openxmlformats.org/officeDocument/2006/relationships/slide" Target="/ppt/slides/slide19.xml"/><Relationship Id="rId5" Type="http://schemas.openxmlformats.org/officeDocument/2006/relationships/slide" Target="/ppt/slides/slide83.xml"/><Relationship Id="rId6" Type="http://schemas.openxmlformats.org/officeDocument/2006/relationships/slide" Target="/ppt/slides/slide74.xml"/><Relationship Id="rId7" Type="http://schemas.openxmlformats.org/officeDocument/2006/relationships/slide" Target="/ppt/slides/slide20.xml"/><Relationship Id="rId8" Type="http://schemas.openxmlformats.org/officeDocument/2006/relationships/slide" Target="/ppt/slides/slide19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5.png"/><Relationship Id="rId4" Type="http://schemas.openxmlformats.org/officeDocument/2006/relationships/slide" Target="/ppt/slides/slide46.xml"/><Relationship Id="rId9" Type="http://schemas.openxmlformats.org/officeDocument/2006/relationships/slide" Target="/ppt/slides/slide19.xml"/><Relationship Id="rId5" Type="http://schemas.openxmlformats.org/officeDocument/2006/relationships/slide" Target="/ppt/slides/slide83.xml"/><Relationship Id="rId6" Type="http://schemas.openxmlformats.org/officeDocument/2006/relationships/slide" Target="/ppt/slides/slide74.xml"/><Relationship Id="rId7" Type="http://schemas.openxmlformats.org/officeDocument/2006/relationships/slide" Target="/ppt/slides/slide20.xml"/><Relationship Id="rId8" Type="http://schemas.openxmlformats.org/officeDocument/2006/relationships/slide" Target="/ppt/slides/slide19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57.png"/><Relationship Id="rId4" Type="http://schemas.openxmlformats.org/officeDocument/2006/relationships/slide" Target="/ppt/slides/slide47.xml"/><Relationship Id="rId9" Type="http://schemas.openxmlformats.org/officeDocument/2006/relationships/slide" Target="/ppt/slides/slide19.xml"/><Relationship Id="rId5" Type="http://schemas.openxmlformats.org/officeDocument/2006/relationships/slide" Target="/ppt/slides/slide83.xml"/><Relationship Id="rId6" Type="http://schemas.openxmlformats.org/officeDocument/2006/relationships/slide" Target="/ppt/slides/slide74.xml"/><Relationship Id="rId7" Type="http://schemas.openxmlformats.org/officeDocument/2006/relationships/slide" Target="/ppt/slides/slide20.xml"/><Relationship Id="rId8" Type="http://schemas.openxmlformats.org/officeDocument/2006/relationships/slide" Target="/ppt/slides/slide19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6.png"/><Relationship Id="rId4" Type="http://schemas.openxmlformats.org/officeDocument/2006/relationships/slide" Target="/ppt/slides/slide48.xml"/><Relationship Id="rId9" Type="http://schemas.openxmlformats.org/officeDocument/2006/relationships/slide" Target="/ppt/slides/slide19.xml"/><Relationship Id="rId5" Type="http://schemas.openxmlformats.org/officeDocument/2006/relationships/slide" Target="/ppt/slides/slide83.xml"/><Relationship Id="rId6" Type="http://schemas.openxmlformats.org/officeDocument/2006/relationships/slide" Target="/ppt/slides/slide74.xml"/><Relationship Id="rId7" Type="http://schemas.openxmlformats.org/officeDocument/2006/relationships/slide" Target="/ppt/slides/slide20.xml"/><Relationship Id="rId8" Type="http://schemas.openxmlformats.org/officeDocument/2006/relationships/slide" Target="/ppt/slides/slide19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54.png"/><Relationship Id="rId4" Type="http://schemas.openxmlformats.org/officeDocument/2006/relationships/slide" Target="/ppt/slides/slide49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61.png"/><Relationship Id="rId4" Type="http://schemas.openxmlformats.org/officeDocument/2006/relationships/slide" Target="/ppt/slides/slide50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png"/><Relationship Id="rId4" Type="http://schemas.openxmlformats.org/officeDocument/2006/relationships/slide" Target="/ppt/slides/slide6.xml"/><Relationship Id="rId5" Type="http://schemas.openxmlformats.org/officeDocument/2006/relationships/slide" Target="/ppt/slides/slide5.xml"/><Relationship Id="rId6" Type="http://schemas.openxmlformats.org/officeDocument/2006/relationships/slide" Target="/ppt/slides/slide2.xml"/><Relationship Id="rId7" Type="http://schemas.openxmlformats.org/officeDocument/2006/relationships/slide" Target="/ppt/slides/slide9.xml"/><Relationship Id="rId8" Type="http://schemas.openxmlformats.org/officeDocument/2006/relationships/slide" Target="/ppt/slides/slide2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52.png"/><Relationship Id="rId4" Type="http://schemas.openxmlformats.org/officeDocument/2006/relationships/slide" Target="/ppt/slides/slide51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51.png"/><Relationship Id="rId4" Type="http://schemas.openxmlformats.org/officeDocument/2006/relationships/slide" Target="/ppt/slides/slide52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48.png"/><Relationship Id="rId4" Type="http://schemas.openxmlformats.org/officeDocument/2006/relationships/slide" Target="/ppt/slides/slide53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77.png"/><Relationship Id="rId4" Type="http://schemas.openxmlformats.org/officeDocument/2006/relationships/slide" Target="/ppt/slides/slide54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63.png"/><Relationship Id="rId4" Type="http://schemas.openxmlformats.org/officeDocument/2006/relationships/slide" Target="/ppt/slides/slide55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50.png"/><Relationship Id="rId4" Type="http://schemas.openxmlformats.org/officeDocument/2006/relationships/slide" Target="/ppt/slides/slide56.xml"/><Relationship Id="rId9" Type="http://schemas.openxmlformats.org/officeDocument/2006/relationships/slide" Target="/ppt/slides/slide19.xml"/><Relationship Id="rId5" Type="http://schemas.openxmlformats.org/officeDocument/2006/relationships/slide" Target="/ppt/slides/slide83.xml"/><Relationship Id="rId6" Type="http://schemas.openxmlformats.org/officeDocument/2006/relationships/slide" Target="/ppt/slides/slide74.xml"/><Relationship Id="rId7" Type="http://schemas.openxmlformats.org/officeDocument/2006/relationships/slide" Target="/ppt/slides/slide20.xml"/><Relationship Id="rId8" Type="http://schemas.openxmlformats.org/officeDocument/2006/relationships/slide" Target="/ppt/slides/slide19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47.png"/><Relationship Id="rId4" Type="http://schemas.openxmlformats.org/officeDocument/2006/relationships/slide" Target="/ppt/slides/slide57.xml"/><Relationship Id="rId9" Type="http://schemas.openxmlformats.org/officeDocument/2006/relationships/slide" Target="/ppt/slides/slide19.xml"/><Relationship Id="rId5" Type="http://schemas.openxmlformats.org/officeDocument/2006/relationships/slide" Target="/ppt/slides/slide83.xml"/><Relationship Id="rId6" Type="http://schemas.openxmlformats.org/officeDocument/2006/relationships/slide" Target="/ppt/slides/slide74.xml"/><Relationship Id="rId7" Type="http://schemas.openxmlformats.org/officeDocument/2006/relationships/slide" Target="/ppt/slides/slide20.xml"/><Relationship Id="rId8" Type="http://schemas.openxmlformats.org/officeDocument/2006/relationships/slide" Target="/ppt/slides/slide19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60.png"/><Relationship Id="rId4" Type="http://schemas.openxmlformats.org/officeDocument/2006/relationships/slide" Target="/ppt/slides/slide58.xml"/><Relationship Id="rId9" Type="http://schemas.openxmlformats.org/officeDocument/2006/relationships/slide" Target="/ppt/slides/slide19.xml"/><Relationship Id="rId5" Type="http://schemas.openxmlformats.org/officeDocument/2006/relationships/slide" Target="/ppt/slides/slide83.xml"/><Relationship Id="rId6" Type="http://schemas.openxmlformats.org/officeDocument/2006/relationships/slide" Target="/ppt/slides/slide74.xml"/><Relationship Id="rId7" Type="http://schemas.openxmlformats.org/officeDocument/2006/relationships/slide" Target="/ppt/slides/slide20.xml"/><Relationship Id="rId8" Type="http://schemas.openxmlformats.org/officeDocument/2006/relationships/slide" Target="/ppt/slides/slide19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65.png"/><Relationship Id="rId4" Type="http://schemas.openxmlformats.org/officeDocument/2006/relationships/slide" Target="/ppt/slides/slide59.xml"/><Relationship Id="rId9" Type="http://schemas.openxmlformats.org/officeDocument/2006/relationships/slide" Target="/ppt/slides/slide19.xml"/><Relationship Id="rId5" Type="http://schemas.openxmlformats.org/officeDocument/2006/relationships/slide" Target="/ppt/slides/slide83.xml"/><Relationship Id="rId6" Type="http://schemas.openxmlformats.org/officeDocument/2006/relationships/slide" Target="/ppt/slides/slide74.xml"/><Relationship Id="rId7" Type="http://schemas.openxmlformats.org/officeDocument/2006/relationships/slide" Target="/ppt/slides/slide20.xml"/><Relationship Id="rId8" Type="http://schemas.openxmlformats.org/officeDocument/2006/relationships/slide" Target="/ppt/slides/slide19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56.png"/><Relationship Id="rId4" Type="http://schemas.openxmlformats.org/officeDocument/2006/relationships/slide" Target="/ppt/slides/slide60.xml"/><Relationship Id="rId10" Type="http://schemas.openxmlformats.org/officeDocument/2006/relationships/slide" Target="/ppt/slides/slide19.xml"/><Relationship Id="rId9" Type="http://schemas.openxmlformats.org/officeDocument/2006/relationships/slide" Target="/ppt/slides/slide19.xml"/><Relationship Id="rId5" Type="http://schemas.openxmlformats.org/officeDocument/2006/relationships/slide" Target="/ppt/slides/slide61.xml"/><Relationship Id="rId6" Type="http://schemas.openxmlformats.org/officeDocument/2006/relationships/slide" Target="/ppt/slides/slide83.xml"/><Relationship Id="rId7" Type="http://schemas.openxmlformats.org/officeDocument/2006/relationships/slide" Target="/ppt/slides/slide74.xml"/><Relationship Id="rId8" Type="http://schemas.openxmlformats.org/officeDocument/2006/relationships/slide" Target="/ppt/slides/slide20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Relationship Id="rId4" Type="http://schemas.openxmlformats.org/officeDocument/2006/relationships/slide" Target="/ppt/slides/slide7.xml"/><Relationship Id="rId5" Type="http://schemas.openxmlformats.org/officeDocument/2006/relationships/slide" Target="/ppt/slides/slide6.xml"/><Relationship Id="rId6" Type="http://schemas.openxmlformats.org/officeDocument/2006/relationships/slide" Target="/ppt/slides/slide2.xml"/><Relationship Id="rId7" Type="http://schemas.openxmlformats.org/officeDocument/2006/relationships/slide" Target="/ppt/slides/slide9.xml"/><Relationship Id="rId8" Type="http://schemas.openxmlformats.org/officeDocument/2006/relationships/slide" Target="/ppt/slides/slide2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55.png"/><Relationship Id="rId4" Type="http://schemas.openxmlformats.org/officeDocument/2006/relationships/slide" Target="/ppt/slides/slide61.xml"/><Relationship Id="rId9" Type="http://schemas.openxmlformats.org/officeDocument/2006/relationships/slide" Target="/ppt/slides/slide19.xml"/><Relationship Id="rId5" Type="http://schemas.openxmlformats.org/officeDocument/2006/relationships/slide" Target="/ppt/slides/slide83.xml"/><Relationship Id="rId6" Type="http://schemas.openxmlformats.org/officeDocument/2006/relationships/slide" Target="/ppt/slides/slide74.xml"/><Relationship Id="rId7" Type="http://schemas.openxmlformats.org/officeDocument/2006/relationships/slide" Target="/ppt/slides/slide20.xml"/><Relationship Id="rId8" Type="http://schemas.openxmlformats.org/officeDocument/2006/relationships/slide" Target="/ppt/slides/slide19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49.png"/><Relationship Id="rId4" Type="http://schemas.openxmlformats.org/officeDocument/2006/relationships/slide" Target="/ppt/slides/slide60.xml"/><Relationship Id="rId10" Type="http://schemas.openxmlformats.org/officeDocument/2006/relationships/slide" Target="/ppt/slides/slide19.xml"/><Relationship Id="rId9" Type="http://schemas.openxmlformats.org/officeDocument/2006/relationships/slide" Target="/ppt/slides/slide19.xml"/><Relationship Id="rId5" Type="http://schemas.openxmlformats.org/officeDocument/2006/relationships/slide" Target="/ppt/slides/slide62.xml"/><Relationship Id="rId6" Type="http://schemas.openxmlformats.org/officeDocument/2006/relationships/slide" Target="/ppt/slides/slide83.xml"/><Relationship Id="rId7" Type="http://schemas.openxmlformats.org/officeDocument/2006/relationships/slide" Target="/ppt/slides/slide74.xml"/><Relationship Id="rId8" Type="http://schemas.openxmlformats.org/officeDocument/2006/relationships/slide" Target="/ppt/slides/slide20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59.png"/><Relationship Id="rId4" Type="http://schemas.openxmlformats.org/officeDocument/2006/relationships/slide" Target="/ppt/slides/slide63.xml"/><Relationship Id="rId9" Type="http://schemas.openxmlformats.org/officeDocument/2006/relationships/slide" Target="/ppt/slides/slide19.xml"/><Relationship Id="rId5" Type="http://schemas.openxmlformats.org/officeDocument/2006/relationships/slide" Target="/ppt/slides/slide83.xml"/><Relationship Id="rId6" Type="http://schemas.openxmlformats.org/officeDocument/2006/relationships/slide" Target="/ppt/slides/slide74.xml"/><Relationship Id="rId7" Type="http://schemas.openxmlformats.org/officeDocument/2006/relationships/slide" Target="/ppt/slides/slide20.xml"/><Relationship Id="rId8" Type="http://schemas.openxmlformats.org/officeDocument/2006/relationships/slide" Target="/ppt/slides/slide19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58.png"/><Relationship Id="rId4" Type="http://schemas.openxmlformats.org/officeDocument/2006/relationships/slide" Target="/ppt/slides/slide64.xml"/><Relationship Id="rId9" Type="http://schemas.openxmlformats.org/officeDocument/2006/relationships/slide" Target="/ppt/slides/slide19.xml"/><Relationship Id="rId5" Type="http://schemas.openxmlformats.org/officeDocument/2006/relationships/slide" Target="/ppt/slides/slide83.xml"/><Relationship Id="rId6" Type="http://schemas.openxmlformats.org/officeDocument/2006/relationships/slide" Target="/ppt/slides/slide74.xml"/><Relationship Id="rId7" Type="http://schemas.openxmlformats.org/officeDocument/2006/relationships/slide" Target="/ppt/slides/slide20.xml"/><Relationship Id="rId8" Type="http://schemas.openxmlformats.org/officeDocument/2006/relationships/slide" Target="/ppt/slides/slide19.xml"/></Relationships>
</file>

<file path=ppt/slides/_rels/slide64.xml.rels><?xml version="1.0" encoding="UTF-8" standalone="yes"?><Relationships xmlns="http://schemas.openxmlformats.org/package/2006/relationships"><Relationship Id="rId11" Type="http://schemas.openxmlformats.org/officeDocument/2006/relationships/slide" Target="/ppt/slides/slide74.xml"/><Relationship Id="rId10" Type="http://schemas.openxmlformats.org/officeDocument/2006/relationships/slide" Target="/ppt/slides/slide72.xml"/><Relationship Id="rId13" Type="http://schemas.openxmlformats.org/officeDocument/2006/relationships/slide" Target="/ppt/slides/slide83.xml"/><Relationship Id="rId12" Type="http://schemas.openxmlformats.org/officeDocument/2006/relationships/slide" Target="/ppt/slides/slide65.xml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53.png"/><Relationship Id="rId4" Type="http://schemas.openxmlformats.org/officeDocument/2006/relationships/slide" Target="/ppt/slides/slide64.xml"/><Relationship Id="rId9" Type="http://schemas.openxmlformats.org/officeDocument/2006/relationships/slide" Target="/ppt/slides/slide63.xml"/><Relationship Id="rId15" Type="http://schemas.openxmlformats.org/officeDocument/2006/relationships/slide" Target="/ppt/slides/slide20.xml"/><Relationship Id="rId14" Type="http://schemas.openxmlformats.org/officeDocument/2006/relationships/slide" Target="/ppt/slides/slide74.xml"/><Relationship Id="rId17" Type="http://schemas.openxmlformats.org/officeDocument/2006/relationships/slide" Target="/ppt/slides/slide19.xml"/><Relationship Id="rId16" Type="http://schemas.openxmlformats.org/officeDocument/2006/relationships/slide" Target="/ppt/slides/slide19.xml"/><Relationship Id="rId5" Type="http://schemas.openxmlformats.org/officeDocument/2006/relationships/slide" Target="/ppt/slides/slide66.xml"/><Relationship Id="rId6" Type="http://schemas.openxmlformats.org/officeDocument/2006/relationships/slide" Target="/ppt/slides/slide68.xml"/><Relationship Id="rId7" Type="http://schemas.openxmlformats.org/officeDocument/2006/relationships/slide" Target="/ppt/slides/slide70.xml"/><Relationship Id="rId8" Type="http://schemas.openxmlformats.org/officeDocument/2006/relationships/slide" Target="/ppt/slides/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62.png"/><Relationship Id="rId4" Type="http://schemas.openxmlformats.org/officeDocument/2006/relationships/slide" Target="/ppt/slides/slide64.xml"/></Relationships>
</file>

<file path=ppt/slides/_rels/slide66.xml.rels><?xml version="1.0" encoding="UTF-8" standalone="yes"?><Relationships xmlns="http://schemas.openxmlformats.org/package/2006/relationships"><Relationship Id="rId11" Type="http://schemas.openxmlformats.org/officeDocument/2006/relationships/slide" Target="/ppt/slides/slide67.xml"/><Relationship Id="rId10" Type="http://schemas.openxmlformats.org/officeDocument/2006/relationships/slide" Target="/ppt/slides/slide74.xml"/><Relationship Id="rId13" Type="http://schemas.openxmlformats.org/officeDocument/2006/relationships/slide" Target="/ppt/slides/slide74.xml"/><Relationship Id="rId12" Type="http://schemas.openxmlformats.org/officeDocument/2006/relationships/slide" Target="/ppt/slides/slide83.xml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71.png"/><Relationship Id="rId4" Type="http://schemas.openxmlformats.org/officeDocument/2006/relationships/slide" Target="/ppt/slides/slide64.xml"/><Relationship Id="rId9" Type="http://schemas.openxmlformats.org/officeDocument/2006/relationships/slide" Target="/ppt/slides/slide63.xml"/><Relationship Id="rId15" Type="http://schemas.openxmlformats.org/officeDocument/2006/relationships/slide" Target="/ppt/slides/slide19.xml"/><Relationship Id="rId14" Type="http://schemas.openxmlformats.org/officeDocument/2006/relationships/slide" Target="/ppt/slides/slide20.xml"/><Relationship Id="rId16" Type="http://schemas.openxmlformats.org/officeDocument/2006/relationships/slide" Target="/ppt/slides/slide19.xml"/><Relationship Id="rId5" Type="http://schemas.openxmlformats.org/officeDocument/2006/relationships/slide" Target="/ppt/slides/slide66.xml"/><Relationship Id="rId6" Type="http://schemas.openxmlformats.org/officeDocument/2006/relationships/slide" Target="/ppt/slides/slide68.xml"/><Relationship Id="rId7" Type="http://schemas.openxmlformats.org/officeDocument/2006/relationships/slide" Target="/ppt/slides/slide70.xml"/><Relationship Id="rId8" Type="http://schemas.openxmlformats.org/officeDocument/2006/relationships/slide" Target="/ppt/slides/slide64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66.png"/><Relationship Id="rId4" Type="http://schemas.openxmlformats.org/officeDocument/2006/relationships/slide" Target="/ppt/slides/slide66.xml"/></Relationships>
</file>

<file path=ppt/slides/_rels/slide68.xml.rels><?xml version="1.0" encoding="UTF-8" standalone="yes"?><Relationships xmlns="http://schemas.openxmlformats.org/package/2006/relationships"><Relationship Id="rId11" Type="http://schemas.openxmlformats.org/officeDocument/2006/relationships/slide" Target="/ppt/slides/slide69.xml"/><Relationship Id="rId10" Type="http://schemas.openxmlformats.org/officeDocument/2006/relationships/slide" Target="/ppt/slides/slide74.xml"/><Relationship Id="rId13" Type="http://schemas.openxmlformats.org/officeDocument/2006/relationships/slide" Target="/ppt/slides/slide74.xml"/><Relationship Id="rId12" Type="http://schemas.openxmlformats.org/officeDocument/2006/relationships/slide" Target="/ppt/slides/slide83.xml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70.png"/><Relationship Id="rId4" Type="http://schemas.openxmlformats.org/officeDocument/2006/relationships/slide" Target="/ppt/slides/slide64.xml"/><Relationship Id="rId9" Type="http://schemas.openxmlformats.org/officeDocument/2006/relationships/slide" Target="/ppt/slides/slide63.xml"/><Relationship Id="rId15" Type="http://schemas.openxmlformats.org/officeDocument/2006/relationships/slide" Target="/ppt/slides/slide19.xml"/><Relationship Id="rId14" Type="http://schemas.openxmlformats.org/officeDocument/2006/relationships/slide" Target="/ppt/slides/slide20.xml"/><Relationship Id="rId16" Type="http://schemas.openxmlformats.org/officeDocument/2006/relationships/slide" Target="/ppt/slides/slide19.xml"/><Relationship Id="rId5" Type="http://schemas.openxmlformats.org/officeDocument/2006/relationships/slide" Target="/ppt/slides/slide66.xml"/><Relationship Id="rId6" Type="http://schemas.openxmlformats.org/officeDocument/2006/relationships/slide" Target="/ppt/slides/slide68.xml"/><Relationship Id="rId7" Type="http://schemas.openxmlformats.org/officeDocument/2006/relationships/slide" Target="/ppt/slides/slide70.xml"/><Relationship Id="rId8" Type="http://schemas.openxmlformats.org/officeDocument/2006/relationships/slide" Target="/ppt/slides/slide66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69.png"/><Relationship Id="rId4" Type="http://schemas.openxmlformats.org/officeDocument/2006/relationships/slide" Target="/ppt/slides/slide68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Relationship Id="rId4" Type="http://schemas.openxmlformats.org/officeDocument/2006/relationships/slide" Target="/ppt/slides/slide8.xml"/><Relationship Id="rId5" Type="http://schemas.openxmlformats.org/officeDocument/2006/relationships/slide" Target="/ppt/slides/slide7.xml"/><Relationship Id="rId6" Type="http://schemas.openxmlformats.org/officeDocument/2006/relationships/slide" Target="/ppt/slides/slide2.xml"/><Relationship Id="rId7" Type="http://schemas.openxmlformats.org/officeDocument/2006/relationships/slide" Target="/ppt/slides/slide9.xml"/><Relationship Id="rId8" Type="http://schemas.openxmlformats.org/officeDocument/2006/relationships/slide" Target="/ppt/slides/slide2.xml"/></Relationships>
</file>

<file path=ppt/slides/_rels/slide70.xml.rels><?xml version="1.0" encoding="UTF-8" standalone="yes"?><Relationships xmlns="http://schemas.openxmlformats.org/package/2006/relationships"><Relationship Id="rId11" Type="http://schemas.openxmlformats.org/officeDocument/2006/relationships/slide" Target="/ppt/slides/slide74.xml"/><Relationship Id="rId10" Type="http://schemas.openxmlformats.org/officeDocument/2006/relationships/slide" Target="/ppt/slides/slide63.xml"/><Relationship Id="rId13" Type="http://schemas.openxmlformats.org/officeDocument/2006/relationships/slide" Target="/ppt/slides/slide83.xml"/><Relationship Id="rId12" Type="http://schemas.openxmlformats.org/officeDocument/2006/relationships/slide" Target="/ppt/slides/slide71.xml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64.png"/><Relationship Id="rId4" Type="http://schemas.openxmlformats.org/officeDocument/2006/relationships/slide" Target="/ppt/slides/slide64.xml"/><Relationship Id="rId9" Type="http://schemas.openxmlformats.org/officeDocument/2006/relationships/slide" Target="/ppt/slides/slide70.xml"/><Relationship Id="rId15" Type="http://schemas.openxmlformats.org/officeDocument/2006/relationships/slide" Target="/ppt/slides/slide20.xml"/><Relationship Id="rId14" Type="http://schemas.openxmlformats.org/officeDocument/2006/relationships/slide" Target="/ppt/slides/slide74.xml"/><Relationship Id="rId17" Type="http://schemas.openxmlformats.org/officeDocument/2006/relationships/slide" Target="/ppt/slides/slide19.xml"/><Relationship Id="rId16" Type="http://schemas.openxmlformats.org/officeDocument/2006/relationships/slide" Target="/ppt/slides/slide19.xml"/><Relationship Id="rId5" Type="http://schemas.openxmlformats.org/officeDocument/2006/relationships/slide" Target="/ppt/slides/slide66.xml"/><Relationship Id="rId6" Type="http://schemas.openxmlformats.org/officeDocument/2006/relationships/slide" Target="/ppt/slides/slide68.xml"/><Relationship Id="rId7" Type="http://schemas.openxmlformats.org/officeDocument/2006/relationships/slide" Target="/ppt/slides/slide70.xml"/><Relationship Id="rId8" Type="http://schemas.openxmlformats.org/officeDocument/2006/relationships/slide" Target="/ppt/slides/slide68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67.png"/><Relationship Id="rId4" Type="http://schemas.openxmlformats.org/officeDocument/2006/relationships/slide" Target="/ppt/slides/slide70.xm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79.png"/><Relationship Id="rId4" Type="http://schemas.openxmlformats.org/officeDocument/2006/relationships/slide" Target="/ppt/slides/slide64.xml"/><Relationship Id="rId9" Type="http://schemas.openxmlformats.org/officeDocument/2006/relationships/slide" Target="/ppt/slides/slide19.xml"/><Relationship Id="rId5" Type="http://schemas.openxmlformats.org/officeDocument/2006/relationships/slide" Target="/ppt/slides/slide83.xml"/><Relationship Id="rId6" Type="http://schemas.openxmlformats.org/officeDocument/2006/relationships/slide" Target="/ppt/slides/slide74.xml"/><Relationship Id="rId7" Type="http://schemas.openxmlformats.org/officeDocument/2006/relationships/slide" Target="/ppt/slides/slide20.xml"/><Relationship Id="rId8" Type="http://schemas.openxmlformats.org/officeDocument/2006/relationships/slide" Target="/ppt/slides/slide19.xm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3.xml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81.png"/><Relationship Id="rId4" Type="http://schemas.openxmlformats.org/officeDocument/2006/relationships/slide" Target="/ppt/slides/slide75.xml"/><Relationship Id="rId9" Type="http://schemas.openxmlformats.org/officeDocument/2006/relationships/slide" Target="/ppt/slides/slide19.xml"/><Relationship Id="rId5" Type="http://schemas.openxmlformats.org/officeDocument/2006/relationships/slide" Target="/ppt/slides/slide83.xml"/><Relationship Id="rId6" Type="http://schemas.openxmlformats.org/officeDocument/2006/relationships/slide" Target="/ppt/slides/slide74.xml"/><Relationship Id="rId7" Type="http://schemas.openxmlformats.org/officeDocument/2006/relationships/slide" Target="/ppt/slides/slide20.xml"/><Relationship Id="rId8" Type="http://schemas.openxmlformats.org/officeDocument/2006/relationships/slide" Target="/ppt/slides/slide19.xml"/></Relationships>
</file>

<file path=ppt/slides/_rels/slide75.xml.rels><?xml version="1.0" encoding="UTF-8" standalone="yes"?><Relationships xmlns="http://schemas.openxmlformats.org/package/2006/relationships"><Relationship Id="rId11" Type="http://schemas.openxmlformats.org/officeDocument/2006/relationships/slide" Target="/ppt/slides/slide19.xml"/><Relationship Id="rId10" Type="http://schemas.openxmlformats.org/officeDocument/2006/relationships/slide" Target="/ppt/slides/slide19.xml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73.png"/><Relationship Id="rId4" Type="http://schemas.openxmlformats.org/officeDocument/2006/relationships/slide" Target="/ppt/slides/slide76.xml"/><Relationship Id="rId9" Type="http://schemas.openxmlformats.org/officeDocument/2006/relationships/slide" Target="/ppt/slides/slide20.xml"/><Relationship Id="rId5" Type="http://schemas.openxmlformats.org/officeDocument/2006/relationships/slide" Target="/ppt/slides/slide78.xml"/><Relationship Id="rId6" Type="http://schemas.openxmlformats.org/officeDocument/2006/relationships/slide" Target="/ppt/slides/slide80.xml"/><Relationship Id="rId7" Type="http://schemas.openxmlformats.org/officeDocument/2006/relationships/slide" Target="/ppt/slides/slide83.xml"/><Relationship Id="rId8" Type="http://schemas.openxmlformats.org/officeDocument/2006/relationships/slide" Target="/ppt/slides/slide74.xml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75.png"/><Relationship Id="rId4" Type="http://schemas.openxmlformats.org/officeDocument/2006/relationships/slide" Target="/ppt/slides/slide77.xml"/><Relationship Id="rId9" Type="http://schemas.openxmlformats.org/officeDocument/2006/relationships/slide" Target="/ppt/slides/slide19.xml"/><Relationship Id="rId5" Type="http://schemas.openxmlformats.org/officeDocument/2006/relationships/slide" Target="/ppt/slides/slide83.xml"/><Relationship Id="rId6" Type="http://schemas.openxmlformats.org/officeDocument/2006/relationships/slide" Target="/ppt/slides/slide74.xml"/><Relationship Id="rId7" Type="http://schemas.openxmlformats.org/officeDocument/2006/relationships/slide" Target="/ppt/slides/slide20.xml"/><Relationship Id="rId8" Type="http://schemas.openxmlformats.org/officeDocument/2006/relationships/slide" Target="/ppt/slides/slide19.xml"/></Relationships>
</file>

<file path=ppt/slides/_rels/slide77.xml.rels><?xml version="1.0" encoding="UTF-8" standalone="yes"?><Relationships xmlns="http://schemas.openxmlformats.org/package/2006/relationships"><Relationship Id="rId11" Type="http://schemas.openxmlformats.org/officeDocument/2006/relationships/slide" Target="/ppt/slides/slide19.xml"/><Relationship Id="rId10" Type="http://schemas.openxmlformats.org/officeDocument/2006/relationships/slide" Target="/ppt/slides/slide19.xml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68.png"/><Relationship Id="rId4" Type="http://schemas.openxmlformats.org/officeDocument/2006/relationships/slide" Target="/ppt/slides/slide74.xml"/><Relationship Id="rId9" Type="http://schemas.openxmlformats.org/officeDocument/2006/relationships/slide" Target="/ppt/slides/slide20.xml"/><Relationship Id="rId5" Type="http://schemas.openxmlformats.org/officeDocument/2006/relationships/slide" Target="/ppt/slides/slide78.xml"/><Relationship Id="rId6" Type="http://schemas.openxmlformats.org/officeDocument/2006/relationships/slide" Target="/ppt/slides/slide80.xml"/><Relationship Id="rId7" Type="http://schemas.openxmlformats.org/officeDocument/2006/relationships/slide" Target="/ppt/slides/slide83.xml"/><Relationship Id="rId8" Type="http://schemas.openxmlformats.org/officeDocument/2006/relationships/slide" Target="/ppt/slides/slide74.xml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76.png"/><Relationship Id="rId4" Type="http://schemas.openxmlformats.org/officeDocument/2006/relationships/slide" Target="/ppt/slides/slide79.xml"/><Relationship Id="rId9" Type="http://schemas.openxmlformats.org/officeDocument/2006/relationships/slide" Target="/ppt/slides/slide19.xml"/><Relationship Id="rId5" Type="http://schemas.openxmlformats.org/officeDocument/2006/relationships/slide" Target="/ppt/slides/slide83.xml"/><Relationship Id="rId6" Type="http://schemas.openxmlformats.org/officeDocument/2006/relationships/slide" Target="/ppt/slides/slide74.xml"/><Relationship Id="rId7" Type="http://schemas.openxmlformats.org/officeDocument/2006/relationships/slide" Target="/ppt/slides/slide20.xml"/><Relationship Id="rId8" Type="http://schemas.openxmlformats.org/officeDocument/2006/relationships/slide" Target="/ppt/slides/slide19.xml"/></Relationships>
</file>

<file path=ppt/slides/_rels/slide79.xml.rels><?xml version="1.0" encoding="UTF-8" standalone="yes"?><Relationships xmlns="http://schemas.openxmlformats.org/package/2006/relationships"><Relationship Id="rId11" Type="http://schemas.openxmlformats.org/officeDocument/2006/relationships/slide" Target="/ppt/slides/slide19.xml"/><Relationship Id="rId10" Type="http://schemas.openxmlformats.org/officeDocument/2006/relationships/slide" Target="/ppt/slides/slide19.xml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72.png"/><Relationship Id="rId4" Type="http://schemas.openxmlformats.org/officeDocument/2006/relationships/slide" Target="/ppt/slides/slide74.xml"/><Relationship Id="rId9" Type="http://schemas.openxmlformats.org/officeDocument/2006/relationships/slide" Target="/ppt/slides/slide20.xml"/><Relationship Id="rId5" Type="http://schemas.openxmlformats.org/officeDocument/2006/relationships/slide" Target="/ppt/slides/slide76.xml"/><Relationship Id="rId6" Type="http://schemas.openxmlformats.org/officeDocument/2006/relationships/slide" Target="/ppt/slides/slide80.xml"/><Relationship Id="rId7" Type="http://schemas.openxmlformats.org/officeDocument/2006/relationships/slide" Target="/ppt/slides/slide83.xml"/><Relationship Id="rId8" Type="http://schemas.openxmlformats.org/officeDocument/2006/relationships/slide" Target="/ppt/slides/slide74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Relationship Id="rId4" Type="http://schemas.openxmlformats.org/officeDocument/2006/relationships/slide" Target="/ppt/slides/slide9.xml"/><Relationship Id="rId5" Type="http://schemas.openxmlformats.org/officeDocument/2006/relationships/slide" Target="/ppt/slides/slide3.xml"/><Relationship Id="rId6" Type="http://schemas.openxmlformats.org/officeDocument/2006/relationships/slide" Target="/ppt/slides/slide8.xml"/><Relationship Id="rId7" Type="http://schemas.openxmlformats.org/officeDocument/2006/relationships/slide" Target="/ppt/slides/slide9.xml"/><Relationship Id="rId8" Type="http://schemas.openxmlformats.org/officeDocument/2006/relationships/slide" Target="/ppt/slides/slide8.xml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74.png"/><Relationship Id="rId4" Type="http://schemas.openxmlformats.org/officeDocument/2006/relationships/slide" Target="/ppt/slides/slide83.xml"/><Relationship Id="rId9" Type="http://schemas.openxmlformats.org/officeDocument/2006/relationships/slide" Target="/ppt/slides/slide81.xml"/><Relationship Id="rId5" Type="http://schemas.openxmlformats.org/officeDocument/2006/relationships/slide" Target="/ppt/slides/slide74.xml"/><Relationship Id="rId6" Type="http://schemas.openxmlformats.org/officeDocument/2006/relationships/slide" Target="/ppt/slides/slide20.xml"/><Relationship Id="rId7" Type="http://schemas.openxmlformats.org/officeDocument/2006/relationships/slide" Target="/ppt/slides/slide19.xml"/><Relationship Id="rId8" Type="http://schemas.openxmlformats.org/officeDocument/2006/relationships/slide" Target="/ppt/slides/slide19.xml"/></Relationships>
</file>

<file path=ppt/slides/_rels/slide81.xml.rels><?xml version="1.0" encoding="UTF-8" standalone="yes"?><Relationships xmlns="http://schemas.openxmlformats.org/package/2006/relationships"><Relationship Id="rId11" Type="http://schemas.openxmlformats.org/officeDocument/2006/relationships/slide" Target="/ppt/slides/slide19.xml"/><Relationship Id="rId10" Type="http://schemas.openxmlformats.org/officeDocument/2006/relationships/slide" Target="/ppt/slides/slide19.xml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80.png"/><Relationship Id="rId4" Type="http://schemas.openxmlformats.org/officeDocument/2006/relationships/slide" Target="/ppt/slides/slide74.xml"/><Relationship Id="rId9" Type="http://schemas.openxmlformats.org/officeDocument/2006/relationships/slide" Target="/ppt/slides/slide20.xml"/><Relationship Id="rId5" Type="http://schemas.openxmlformats.org/officeDocument/2006/relationships/slide" Target="/ppt/slides/slide76.xml"/><Relationship Id="rId6" Type="http://schemas.openxmlformats.org/officeDocument/2006/relationships/slide" Target="/ppt/slides/slide78.xml"/><Relationship Id="rId7" Type="http://schemas.openxmlformats.org/officeDocument/2006/relationships/slide" Target="/ppt/slides/slide83.xml"/><Relationship Id="rId8" Type="http://schemas.openxmlformats.org/officeDocument/2006/relationships/slide" Target="/ppt/slides/slide74.xml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2.xml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84.png"/><Relationship Id="rId4" Type="http://schemas.openxmlformats.org/officeDocument/2006/relationships/slide" Target="/ppt/slides/slide85.xml"/><Relationship Id="rId9" Type="http://schemas.openxmlformats.org/officeDocument/2006/relationships/slide" Target="/ppt/slides/slide19.xml"/><Relationship Id="rId5" Type="http://schemas.openxmlformats.org/officeDocument/2006/relationships/slide" Target="/ppt/slides/slide83.xml"/><Relationship Id="rId6" Type="http://schemas.openxmlformats.org/officeDocument/2006/relationships/slide" Target="/ppt/slides/slide74.xml"/><Relationship Id="rId7" Type="http://schemas.openxmlformats.org/officeDocument/2006/relationships/slide" Target="/ppt/slides/slide20.xml"/><Relationship Id="rId8" Type="http://schemas.openxmlformats.org/officeDocument/2006/relationships/slide" Target="/ppt/slides/slide19.xml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4.xml"/></Relationships>
</file>

<file path=ppt/slides/_rels/slide85.xml.rels><?xml version="1.0" encoding="UTF-8" standalone="yes"?><Relationships xmlns="http://schemas.openxmlformats.org/package/2006/relationships"><Relationship Id="rId11" Type="http://schemas.openxmlformats.org/officeDocument/2006/relationships/slide" Target="/ppt/slides/slide87.xml"/><Relationship Id="rId10" Type="http://schemas.openxmlformats.org/officeDocument/2006/relationships/slide" Target="/ppt/slides/slide19.xml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78.png"/><Relationship Id="rId4" Type="http://schemas.openxmlformats.org/officeDocument/2006/relationships/slide" Target="/ppt/slides/slide86.xml"/><Relationship Id="rId9" Type="http://schemas.openxmlformats.org/officeDocument/2006/relationships/slide" Target="/ppt/slides/slide19.xml"/><Relationship Id="rId5" Type="http://schemas.openxmlformats.org/officeDocument/2006/relationships/slide" Target="/ppt/slides/slide89.xml"/><Relationship Id="rId6" Type="http://schemas.openxmlformats.org/officeDocument/2006/relationships/slide" Target="/ppt/slides/slide83.xml"/><Relationship Id="rId7" Type="http://schemas.openxmlformats.org/officeDocument/2006/relationships/slide" Target="/ppt/slides/slide74.xml"/><Relationship Id="rId8" Type="http://schemas.openxmlformats.org/officeDocument/2006/relationships/slide" Target="/ppt/slides/slide20.xml"/></Relationships>
</file>

<file path=ppt/slides/_rels/slide86.xml.rels><?xml version="1.0" encoding="UTF-8" standalone="yes"?><Relationships xmlns="http://schemas.openxmlformats.org/package/2006/relationships"><Relationship Id="rId11" Type="http://schemas.openxmlformats.org/officeDocument/2006/relationships/slide" Target="/ppt/slides/slide87.xml"/><Relationship Id="rId10" Type="http://schemas.openxmlformats.org/officeDocument/2006/relationships/slide" Target="/ppt/slides/slide19.xml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82.png"/><Relationship Id="rId4" Type="http://schemas.openxmlformats.org/officeDocument/2006/relationships/slide" Target="/ppt/slides/slide85.xml"/><Relationship Id="rId9" Type="http://schemas.openxmlformats.org/officeDocument/2006/relationships/slide" Target="/ppt/slides/slide19.xml"/><Relationship Id="rId5" Type="http://schemas.openxmlformats.org/officeDocument/2006/relationships/slide" Target="/ppt/slides/slide90.xml"/><Relationship Id="rId6" Type="http://schemas.openxmlformats.org/officeDocument/2006/relationships/slide" Target="/ppt/slides/slide83.xml"/><Relationship Id="rId7" Type="http://schemas.openxmlformats.org/officeDocument/2006/relationships/slide" Target="/ppt/slides/slide74.xml"/><Relationship Id="rId8" Type="http://schemas.openxmlformats.org/officeDocument/2006/relationships/slide" Target="/ppt/slides/slide20.xml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89.png"/><Relationship Id="rId4" Type="http://schemas.openxmlformats.org/officeDocument/2006/relationships/slide" Target="/ppt/slides/slide87.xml"/><Relationship Id="rId5" Type="http://schemas.openxmlformats.org/officeDocument/2006/relationships/slide" Target="/ppt/slides/slide2.xml"/><Relationship Id="rId6" Type="http://schemas.openxmlformats.org/officeDocument/2006/relationships/slide" Target="/ppt/slides/slide9.xml"/><Relationship Id="rId7" Type="http://schemas.openxmlformats.org/officeDocument/2006/relationships/slide" Target="/ppt/slides/slide2.xml"/><Relationship Id="rId8" Type="http://schemas.openxmlformats.org/officeDocument/2006/relationships/slide" Target="/ppt/slides/slide85.xml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8.xml"/></Relationships>
</file>

<file path=ppt/slides/_rels/slide89.xml.rels><?xml version="1.0" encoding="UTF-8" standalone="yes"?><Relationships xmlns="http://schemas.openxmlformats.org/package/2006/relationships"><Relationship Id="rId10" Type="http://schemas.openxmlformats.org/officeDocument/2006/relationships/slide" Target="/ppt/slides/slide19.xml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83.png"/><Relationship Id="rId4" Type="http://schemas.openxmlformats.org/officeDocument/2006/relationships/slide" Target="/ppt/slides/slide97.xml"/><Relationship Id="rId9" Type="http://schemas.openxmlformats.org/officeDocument/2006/relationships/slide" Target="/ppt/slides/slide19.xml"/><Relationship Id="rId5" Type="http://schemas.openxmlformats.org/officeDocument/2006/relationships/slide" Target="/ppt/slides/slide92.xml"/><Relationship Id="rId6" Type="http://schemas.openxmlformats.org/officeDocument/2006/relationships/slide" Target="/ppt/slides/slide83.xml"/><Relationship Id="rId7" Type="http://schemas.openxmlformats.org/officeDocument/2006/relationships/slide" Target="/ppt/slides/slide74.xml"/><Relationship Id="rId8" Type="http://schemas.openxmlformats.org/officeDocument/2006/relationships/slide" Target="/ppt/slides/slide20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Relationship Id="rId4" Type="http://schemas.openxmlformats.org/officeDocument/2006/relationships/slide" Target="/ppt/slides/slide10.xml"/><Relationship Id="rId5" Type="http://schemas.openxmlformats.org/officeDocument/2006/relationships/slide" Target="/ppt/slides/slide9.xml"/><Relationship Id="rId6" Type="http://schemas.openxmlformats.org/officeDocument/2006/relationships/slide" Target="/ppt/slides/slide8.xml"/><Relationship Id="rId7" Type="http://schemas.openxmlformats.org/officeDocument/2006/relationships/slide" Target="/ppt/slides/slide9.xml"/><Relationship Id="rId8" Type="http://schemas.openxmlformats.org/officeDocument/2006/relationships/slide" Target="/ppt/slides/slide8.xml"/></Relationships>
</file>

<file path=ppt/slides/_rels/slide90.xml.rels><?xml version="1.0" encoding="UTF-8" standalone="yes"?><Relationships xmlns="http://schemas.openxmlformats.org/package/2006/relationships"><Relationship Id="rId10" Type="http://schemas.openxmlformats.org/officeDocument/2006/relationships/slide" Target="/ppt/slides/slide19.xml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92.png"/><Relationship Id="rId4" Type="http://schemas.openxmlformats.org/officeDocument/2006/relationships/slide" Target="/ppt/slides/slide98.xml"/><Relationship Id="rId9" Type="http://schemas.openxmlformats.org/officeDocument/2006/relationships/slide" Target="/ppt/slides/slide19.xml"/><Relationship Id="rId5" Type="http://schemas.openxmlformats.org/officeDocument/2006/relationships/slide" Target="/ppt/slides/slide94.xml"/><Relationship Id="rId6" Type="http://schemas.openxmlformats.org/officeDocument/2006/relationships/slide" Target="/ppt/slides/slide83.xml"/><Relationship Id="rId7" Type="http://schemas.openxmlformats.org/officeDocument/2006/relationships/slide" Target="/ppt/slides/slide74.xml"/><Relationship Id="rId8" Type="http://schemas.openxmlformats.org/officeDocument/2006/relationships/slide" Target="/ppt/slides/slide20.xml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1.xml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85.png"/><Relationship Id="rId4" Type="http://schemas.openxmlformats.org/officeDocument/2006/relationships/slide" Target="/ppt/slides/slide93.xml"/><Relationship Id="rId9" Type="http://schemas.openxmlformats.org/officeDocument/2006/relationships/slide" Target="/ppt/slides/slide2.xml"/><Relationship Id="rId5" Type="http://schemas.openxmlformats.org/officeDocument/2006/relationships/slide" Target="/ppt/slides/slide89.xml"/><Relationship Id="rId6" Type="http://schemas.openxmlformats.org/officeDocument/2006/relationships/slide" Target="/ppt/slides/slide92.xml"/><Relationship Id="rId7" Type="http://schemas.openxmlformats.org/officeDocument/2006/relationships/slide" Target="/ppt/slides/slide2.xml"/><Relationship Id="rId8" Type="http://schemas.openxmlformats.org/officeDocument/2006/relationships/slide" Target="/ppt/slides/slide9.xml"/></Relationships>
</file>

<file path=ppt/slides/_rels/slide93.xml.rels><?xml version="1.0" encoding="UTF-8" standalone="yes"?><Relationships xmlns="http://schemas.openxmlformats.org/package/2006/relationships"><Relationship Id="rId10" Type="http://schemas.openxmlformats.org/officeDocument/2006/relationships/slide" Target="/ppt/slides/slide19.xml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88.png"/><Relationship Id="rId4" Type="http://schemas.openxmlformats.org/officeDocument/2006/relationships/slide" Target="/ppt/slides/slide92.xml"/><Relationship Id="rId9" Type="http://schemas.openxmlformats.org/officeDocument/2006/relationships/slide" Target="/ppt/slides/slide19.xml"/><Relationship Id="rId5" Type="http://schemas.openxmlformats.org/officeDocument/2006/relationships/slide" Target="/ppt/slides/slide89.xml"/><Relationship Id="rId6" Type="http://schemas.openxmlformats.org/officeDocument/2006/relationships/slide" Target="/ppt/slides/slide83.xml"/><Relationship Id="rId7" Type="http://schemas.openxmlformats.org/officeDocument/2006/relationships/slide" Target="/ppt/slides/slide74.xml"/><Relationship Id="rId8" Type="http://schemas.openxmlformats.org/officeDocument/2006/relationships/slide" Target="/ppt/slides/slide20.xml"/></Relationships>
</file>

<file path=ppt/slides/_rels/slide94.xml.rels><?xml version="1.0" encoding="UTF-8" standalone="yes"?><Relationships xmlns="http://schemas.openxmlformats.org/package/2006/relationships"><Relationship Id="rId10" Type="http://schemas.openxmlformats.org/officeDocument/2006/relationships/slide" Target="/ppt/slides/slide19.xml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86.png"/><Relationship Id="rId4" Type="http://schemas.openxmlformats.org/officeDocument/2006/relationships/slide" Target="/ppt/slides/slide95.xml"/><Relationship Id="rId9" Type="http://schemas.openxmlformats.org/officeDocument/2006/relationships/slide" Target="/ppt/slides/slide19.xml"/><Relationship Id="rId5" Type="http://schemas.openxmlformats.org/officeDocument/2006/relationships/slide" Target="/ppt/slides/slide90.xml"/><Relationship Id="rId6" Type="http://schemas.openxmlformats.org/officeDocument/2006/relationships/slide" Target="/ppt/slides/slide83.xml"/><Relationship Id="rId7" Type="http://schemas.openxmlformats.org/officeDocument/2006/relationships/slide" Target="/ppt/slides/slide74.xml"/><Relationship Id="rId8" Type="http://schemas.openxmlformats.org/officeDocument/2006/relationships/slide" Target="/ppt/slides/slide20.xml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91.png"/><Relationship Id="rId4" Type="http://schemas.openxmlformats.org/officeDocument/2006/relationships/slide" Target="/ppt/slides/slide94.xml"/><Relationship Id="rId9" Type="http://schemas.openxmlformats.org/officeDocument/2006/relationships/slide" Target="/ppt/slides/slide2.xml"/><Relationship Id="rId5" Type="http://schemas.openxmlformats.org/officeDocument/2006/relationships/slide" Target="/ppt/slides/slide90.xml"/><Relationship Id="rId6" Type="http://schemas.openxmlformats.org/officeDocument/2006/relationships/slide" Target="/ppt/slides/slide95.xml"/><Relationship Id="rId7" Type="http://schemas.openxmlformats.org/officeDocument/2006/relationships/slide" Target="/ppt/slides/slide2.xml"/><Relationship Id="rId8" Type="http://schemas.openxmlformats.org/officeDocument/2006/relationships/slide" Target="/ppt/slides/slide9.xml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6.xml"/></Relationships>
</file>

<file path=ppt/slides/_rels/slide97.xml.rels><?xml version="1.0" encoding="UTF-8" standalone="yes"?><Relationships xmlns="http://schemas.openxmlformats.org/package/2006/relationships"><Relationship Id="rId11" Type="http://schemas.openxmlformats.org/officeDocument/2006/relationships/slide" Target="/ppt/slides/slide19.xml"/><Relationship Id="rId10" Type="http://schemas.openxmlformats.org/officeDocument/2006/relationships/slide" Target="/ppt/slides/slide19.xml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93.png"/><Relationship Id="rId4" Type="http://schemas.openxmlformats.org/officeDocument/2006/relationships/slide" Target="/ppt/slides/slide105.xml"/><Relationship Id="rId9" Type="http://schemas.openxmlformats.org/officeDocument/2006/relationships/slide" Target="/ppt/slides/slide20.xml"/><Relationship Id="rId5" Type="http://schemas.openxmlformats.org/officeDocument/2006/relationships/slide" Target="/ppt/slides/slide100.xml"/><Relationship Id="rId6" Type="http://schemas.openxmlformats.org/officeDocument/2006/relationships/slide" Target="/ppt/slides/slide122.xml"/><Relationship Id="rId7" Type="http://schemas.openxmlformats.org/officeDocument/2006/relationships/slide" Target="/ppt/slides/slide83.xml"/><Relationship Id="rId8" Type="http://schemas.openxmlformats.org/officeDocument/2006/relationships/slide" Target="/ppt/slides/slide74.xml"/></Relationships>
</file>

<file path=ppt/slides/_rels/slide98.xml.rels><?xml version="1.0" encoding="UTF-8" standalone="yes"?><Relationships xmlns="http://schemas.openxmlformats.org/package/2006/relationships"><Relationship Id="rId11" Type="http://schemas.openxmlformats.org/officeDocument/2006/relationships/slide" Target="/ppt/slides/slide19.xml"/><Relationship Id="rId10" Type="http://schemas.openxmlformats.org/officeDocument/2006/relationships/slide" Target="/ppt/slides/slide19.xml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96.png"/><Relationship Id="rId4" Type="http://schemas.openxmlformats.org/officeDocument/2006/relationships/slide" Target="/ppt/slides/slide106.xml"/><Relationship Id="rId9" Type="http://schemas.openxmlformats.org/officeDocument/2006/relationships/slide" Target="/ppt/slides/slide20.xml"/><Relationship Id="rId5" Type="http://schemas.openxmlformats.org/officeDocument/2006/relationships/slide" Target="/ppt/slides/slide102.xml"/><Relationship Id="rId6" Type="http://schemas.openxmlformats.org/officeDocument/2006/relationships/slide" Target="/ppt/slides/slide122.xml"/><Relationship Id="rId7" Type="http://schemas.openxmlformats.org/officeDocument/2006/relationships/slide" Target="/ppt/slides/slide83.xml"/><Relationship Id="rId8" Type="http://schemas.openxmlformats.org/officeDocument/2006/relationships/slide" Target="/ppt/slides/slide74.xml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469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1299225" y="3879025"/>
            <a:ext cx="6965100" cy="10074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</a:t>
            </a:r>
            <a:endParaRPr/>
          </a:p>
        </p:txBody>
      </p:sp>
      <p:sp>
        <p:nvSpPr>
          <p:cNvPr id="55" name="Google Shape;55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WebQuiz Prototype</a:t>
            </a:r>
            <a:endParaRPr/>
          </a:p>
        </p:txBody>
      </p:sp>
      <p:sp>
        <p:nvSpPr>
          <p:cNvPr id="56" name="Google Shape;56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Work in progress…</a:t>
            </a:r>
            <a:endParaRPr/>
          </a:p>
        </p:txBody>
      </p:sp>
      <p:cxnSp>
        <p:nvCxnSpPr>
          <p:cNvPr id="57" name="Google Shape;57;p13"/>
          <p:cNvCxnSpPr/>
          <p:nvPr/>
        </p:nvCxnSpPr>
        <p:spPr>
          <a:xfrm flipH="1" rot="10800000">
            <a:off x="1535000" y="4050625"/>
            <a:ext cx="375000" cy="6642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8" name="Google Shape;58;p13"/>
          <p:cNvSpPr txBox="1"/>
          <p:nvPr/>
        </p:nvSpPr>
        <p:spPr>
          <a:xfrm>
            <a:off x="2402925" y="3967075"/>
            <a:ext cx="57195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93C47D"/>
                </a:solidFill>
              </a:rPr>
              <a:t>Green arrows indicate where you should click to continue with the prototype. If there are more than one arrows then you can click either.</a:t>
            </a:r>
            <a:endParaRPr b="1">
              <a:solidFill>
                <a:srgbClr val="93C47D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2">
            <a:hlinkClick action="ppaction://hlinksldjump" r:id="rId4"/>
          </p:cNvPr>
          <p:cNvSpPr/>
          <p:nvPr/>
        </p:nvSpPr>
        <p:spPr>
          <a:xfrm>
            <a:off x="8128575" y="946025"/>
            <a:ext cx="229500" cy="27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22">
            <a:hlinkClick action="ppaction://hlinksldjump" r:id="rId5"/>
          </p:cNvPr>
          <p:cNvSpPr/>
          <p:nvPr/>
        </p:nvSpPr>
        <p:spPr>
          <a:xfrm>
            <a:off x="7877850" y="212375"/>
            <a:ext cx="624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22">
            <a:hlinkClick action="ppaction://hlinksldjump" r:id="rId6"/>
          </p:cNvPr>
          <p:cNvSpPr/>
          <p:nvPr/>
        </p:nvSpPr>
        <p:spPr>
          <a:xfrm>
            <a:off x="490875" y="99300"/>
            <a:ext cx="1652700" cy="41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22">
            <a:hlinkClick action="ppaction://hlinksldjump" r:id="rId7"/>
          </p:cNvPr>
          <p:cNvSpPr/>
          <p:nvPr/>
        </p:nvSpPr>
        <p:spPr>
          <a:xfrm>
            <a:off x="7213925" y="212375"/>
            <a:ext cx="624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22">
            <a:hlinkClick action="ppaction://hlinksldjump" r:id="rId8"/>
          </p:cNvPr>
          <p:cNvSpPr/>
          <p:nvPr/>
        </p:nvSpPr>
        <p:spPr>
          <a:xfrm>
            <a:off x="6530100" y="212375"/>
            <a:ext cx="5913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22">
            <a:hlinkClick action="ppaction://hlinksldjump" r:id="rId9"/>
          </p:cNvPr>
          <p:cNvSpPr/>
          <p:nvPr/>
        </p:nvSpPr>
        <p:spPr>
          <a:xfrm>
            <a:off x="7877850" y="212375"/>
            <a:ext cx="624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22">
            <a:hlinkClick action="ppaction://hlinksldjump" r:id="rId10"/>
          </p:cNvPr>
          <p:cNvSpPr/>
          <p:nvPr/>
        </p:nvSpPr>
        <p:spPr>
          <a:xfrm>
            <a:off x="490875" y="99300"/>
            <a:ext cx="1652700" cy="41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22">
            <a:hlinkClick action="ppaction://hlinksldjump" r:id="rId11"/>
          </p:cNvPr>
          <p:cNvSpPr/>
          <p:nvPr/>
        </p:nvSpPr>
        <p:spPr>
          <a:xfrm>
            <a:off x="7213925" y="212375"/>
            <a:ext cx="624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22">
            <a:hlinkClick action="ppaction://hlinksldjump" r:id="rId12"/>
          </p:cNvPr>
          <p:cNvSpPr/>
          <p:nvPr/>
        </p:nvSpPr>
        <p:spPr>
          <a:xfrm>
            <a:off x="6530100" y="212375"/>
            <a:ext cx="5913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92" name="Google Shape;192;p22"/>
          <p:cNvCxnSpPr>
            <a:endCxn id="183" idx="2"/>
          </p:cNvCxnSpPr>
          <p:nvPr/>
        </p:nvCxnSpPr>
        <p:spPr>
          <a:xfrm flipH="1" rot="10800000">
            <a:off x="8165325" y="1221725"/>
            <a:ext cx="78000" cy="8358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469"/>
        </a:solidFill>
      </p:bgPr>
    </p:bg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7" name="Google Shape;1217;p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1050" y="0"/>
            <a:ext cx="688189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218" name="Google Shape;1218;p112">
            <a:hlinkClick action="ppaction://hlinksldjump" r:id="rId4"/>
          </p:cNvPr>
          <p:cNvSpPr/>
          <p:nvPr/>
        </p:nvSpPr>
        <p:spPr>
          <a:xfrm>
            <a:off x="3545350" y="4638325"/>
            <a:ext cx="1974600" cy="27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9" name="Google Shape;1219;p112">
            <a:hlinkClick action="ppaction://hlinksldjump" r:id="rId5"/>
          </p:cNvPr>
          <p:cNvSpPr txBox="1"/>
          <p:nvPr/>
        </p:nvSpPr>
        <p:spPr>
          <a:xfrm>
            <a:off x="6080350" y="4477575"/>
            <a:ext cx="3012600" cy="6156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Change between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participant and Quiz Master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220" name="Google Shape;1220;p112">
            <a:hlinkClick action="ppaction://hlinksldjump" r:id="rId6"/>
          </p:cNvPr>
          <p:cNvSpPr/>
          <p:nvPr/>
        </p:nvSpPr>
        <p:spPr>
          <a:xfrm>
            <a:off x="7026500" y="129700"/>
            <a:ext cx="624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1" name="Google Shape;1221;p112">
            <a:hlinkClick action="ppaction://hlinksldjump" r:id="rId7"/>
          </p:cNvPr>
          <p:cNvSpPr/>
          <p:nvPr/>
        </p:nvSpPr>
        <p:spPr>
          <a:xfrm>
            <a:off x="1335875" y="78250"/>
            <a:ext cx="1652700" cy="41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2" name="Google Shape;1222;p112">
            <a:hlinkClick action="ppaction://hlinksldjump" r:id="rId8"/>
          </p:cNvPr>
          <p:cNvSpPr/>
          <p:nvPr/>
        </p:nvSpPr>
        <p:spPr>
          <a:xfrm>
            <a:off x="6579500" y="129700"/>
            <a:ext cx="447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3" name="Google Shape;1223;p112">
            <a:hlinkClick action="ppaction://hlinksldjump" r:id="rId9"/>
          </p:cNvPr>
          <p:cNvSpPr/>
          <p:nvPr/>
        </p:nvSpPr>
        <p:spPr>
          <a:xfrm>
            <a:off x="5988200" y="129700"/>
            <a:ext cx="5913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24" name="Google Shape;1224;p112"/>
          <p:cNvCxnSpPr/>
          <p:nvPr/>
        </p:nvCxnSpPr>
        <p:spPr>
          <a:xfrm flipH="1">
            <a:off x="5290425" y="4302200"/>
            <a:ext cx="955200" cy="2994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469"/>
        </a:solidFill>
      </p:bgPr>
    </p:bg>
    <p:spTree>
      <p:nvGrpSpPr>
        <p:cNvPr id="1228" name="Shape 1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" name="Google Shape;1229;p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1050" y="0"/>
            <a:ext cx="688190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230" name="Google Shape;1230;p113">
            <a:hlinkClick action="ppaction://hlinksldjump" r:id="rId4"/>
          </p:cNvPr>
          <p:cNvSpPr/>
          <p:nvPr/>
        </p:nvSpPr>
        <p:spPr>
          <a:xfrm>
            <a:off x="3545350" y="4638325"/>
            <a:ext cx="1974600" cy="27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1" name="Google Shape;1231;p113">
            <a:hlinkClick action="ppaction://hlinksldjump" r:id="rId5"/>
          </p:cNvPr>
          <p:cNvSpPr txBox="1"/>
          <p:nvPr/>
        </p:nvSpPr>
        <p:spPr>
          <a:xfrm>
            <a:off x="6080350" y="4477575"/>
            <a:ext cx="3012600" cy="6156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Change between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participant and Quiz Master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232" name="Google Shape;1232;p113">
            <a:hlinkClick action="ppaction://hlinksldjump" r:id="rId6"/>
          </p:cNvPr>
          <p:cNvSpPr/>
          <p:nvPr/>
        </p:nvSpPr>
        <p:spPr>
          <a:xfrm>
            <a:off x="5552125" y="91850"/>
            <a:ext cx="595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3" name="Google Shape;1233;p113">
            <a:hlinkClick action="ppaction://hlinksldjump" r:id="rId7"/>
          </p:cNvPr>
          <p:cNvSpPr/>
          <p:nvPr/>
        </p:nvSpPr>
        <p:spPr>
          <a:xfrm>
            <a:off x="6166425" y="91850"/>
            <a:ext cx="4287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4" name="Google Shape;1234;p113">
            <a:hlinkClick action="ppaction://hlinksldjump" r:id="rId8"/>
          </p:cNvPr>
          <p:cNvSpPr/>
          <p:nvPr/>
        </p:nvSpPr>
        <p:spPr>
          <a:xfrm>
            <a:off x="6614225" y="91850"/>
            <a:ext cx="4287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5" name="Google Shape;1235;p113">
            <a:hlinkClick action="ppaction://hlinksldjump" r:id="rId9"/>
          </p:cNvPr>
          <p:cNvSpPr/>
          <p:nvPr/>
        </p:nvSpPr>
        <p:spPr>
          <a:xfrm>
            <a:off x="5156825" y="91850"/>
            <a:ext cx="376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6" name="Google Shape;1236;p113">
            <a:hlinkClick action="ppaction://hlinksldjump" r:id="rId10"/>
          </p:cNvPr>
          <p:cNvSpPr/>
          <p:nvPr/>
        </p:nvSpPr>
        <p:spPr>
          <a:xfrm>
            <a:off x="1340975" y="73550"/>
            <a:ext cx="1561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37" name="Google Shape;1237;p113"/>
          <p:cNvCxnSpPr/>
          <p:nvPr/>
        </p:nvCxnSpPr>
        <p:spPr>
          <a:xfrm flipH="1">
            <a:off x="5290425" y="4302200"/>
            <a:ext cx="955200" cy="2994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469"/>
        </a:solidFill>
      </p:bgPr>
    </p:bg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2" name="Google Shape;1242;p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1052" y="-9175"/>
            <a:ext cx="688189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243" name="Google Shape;1243;p114">
            <a:hlinkClick action="ppaction://hlinksldjump" r:id="rId4"/>
          </p:cNvPr>
          <p:cNvSpPr/>
          <p:nvPr/>
        </p:nvSpPr>
        <p:spPr>
          <a:xfrm>
            <a:off x="3545350" y="4638325"/>
            <a:ext cx="1974600" cy="27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4" name="Google Shape;1244;p114">
            <a:hlinkClick action="ppaction://hlinksldjump" r:id="rId5"/>
          </p:cNvPr>
          <p:cNvSpPr txBox="1"/>
          <p:nvPr/>
        </p:nvSpPr>
        <p:spPr>
          <a:xfrm>
            <a:off x="6080350" y="4477575"/>
            <a:ext cx="3012600" cy="6156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Change between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participant and Quiz Master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245" name="Google Shape;1245;p114">
            <a:hlinkClick action="ppaction://hlinksldjump" r:id="rId6"/>
          </p:cNvPr>
          <p:cNvSpPr/>
          <p:nvPr/>
        </p:nvSpPr>
        <p:spPr>
          <a:xfrm>
            <a:off x="7026500" y="129700"/>
            <a:ext cx="624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6" name="Google Shape;1246;p114">
            <a:hlinkClick action="ppaction://hlinksldjump" r:id="rId7"/>
          </p:cNvPr>
          <p:cNvSpPr/>
          <p:nvPr/>
        </p:nvSpPr>
        <p:spPr>
          <a:xfrm>
            <a:off x="1335875" y="78250"/>
            <a:ext cx="1652700" cy="41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7" name="Google Shape;1247;p114">
            <a:hlinkClick action="ppaction://hlinksldjump" r:id="rId8"/>
          </p:cNvPr>
          <p:cNvSpPr/>
          <p:nvPr/>
        </p:nvSpPr>
        <p:spPr>
          <a:xfrm>
            <a:off x="6579500" y="129700"/>
            <a:ext cx="447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8" name="Google Shape;1248;p114">
            <a:hlinkClick action="ppaction://hlinksldjump" r:id="rId9"/>
          </p:cNvPr>
          <p:cNvSpPr/>
          <p:nvPr/>
        </p:nvSpPr>
        <p:spPr>
          <a:xfrm>
            <a:off x="5988200" y="129700"/>
            <a:ext cx="5913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49" name="Google Shape;1249;p114"/>
          <p:cNvCxnSpPr/>
          <p:nvPr/>
        </p:nvCxnSpPr>
        <p:spPr>
          <a:xfrm flipH="1">
            <a:off x="5290425" y="4302200"/>
            <a:ext cx="955200" cy="2994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469"/>
        </a:solidFill>
      </p:bgPr>
    </p:bg>
    <p:spTree>
      <p:nvGrpSpPr>
        <p:cNvPr id="1253" name="Shape 1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4" name="Google Shape;1254;p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1702" y="0"/>
            <a:ext cx="688189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255" name="Google Shape;1255;p115">
            <a:hlinkClick action="ppaction://hlinksldjump" r:id="rId4"/>
          </p:cNvPr>
          <p:cNvSpPr/>
          <p:nvPr/>
        </p:nvSpPr>
        <p:spPr>
          <a:xfrm>
            <a:off x="3545350" y="4638325"/>
            <a:ext cx="1974600" cy="27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6" name="Google Shape;1256;p115">
            <a:hlinkClick action="ppaction://hlinksldjump" r:id="rId5"/>
          </p:cNvPr>
          <p:cNvSpPr txBox="1"/>
          <p:nvPr/>
        </p:nvSpPr>
        <p:spPr>
          <a:xfrm>
            <a:off x="6080350" y="4477575"/>
            <a:ext cx="3012600" cy="6156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Change between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participant and Quiz Master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257" name="Google Shape;1257;p115">
            <a:hlinkClick action="ppaction://hlinksldjump" r:id="rId6"/>
          </p:cNvPr>
          <p:cNvSpPr/>
          <p:nvPr/>
        </p:nvSpPr>
        <p:spPr>
          <a:xfrm>
            <a:off x="5552125" y="91850"/>
            <a:ext cx="595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8" name="Google Shape;1258;p115">
            <a:hlinkClick action="ppaction://hlinksldjump" r:id="rId7"/>
          </p:cNvPr>
          <p:cNvSpPr/>
          <p:nvPr/>
        </p:nvSpPr>
        <p:spPr>
          <a:xfrm>
            <a:off x="6166425" y="91850"/>
            <a:ext cx="4287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9" name="Google Shape;1259;p115">
            <a:hlinkClick action="ppaction://hlinksldjump" r:id="rId8"/>
          </p:cNvPr>
          <p:cNvSpPr/>
          <p:nvPr/>
        </p:nvSpPr>
        <p:spPr>
          <a:xfrm>
            <a:off x="6614225" y="91850"/>
            <a:ext cx="4287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0" name="Google Shape;1260;p115">
            <a:hlinkClick action="ppaction://hlinksldjump" r:id="rId9"/>
          </p:cNvPr>
          <p:cNvSpPr/>
          <p:nvPr/>
        </p:nvSpPr>
        <p:spPr>
          <a:xfrm>
            <a:off x="5156825" y="91850"/>
            <a:ext cx="376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1" name="Google Shape;1261;p115">
            <a:hlinkClick action="ppaction://hlinksldjump" r:id="rId10"/>
          </p:cNvPr>
          <p:cNvSpPr/>
          <p:nvPr/>
        </p:nvSpPr>
        <p:spPr>
          <a:xfrm>
            <a:off x="1340975" y="73550"/>
            <a:ext cx="1561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62" name="Google Shape;1262;p115"/>
          <p:cNvCxnSpPr/>
          <p:nvPr/>
        </p:nvCxnSpPr>
        <p:spPr>
          <a:xfrm flipH="1">
            <a:off x="5290425" y="4302200"/>
            <a:ext cx="955200" cy="2994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6" name="Shape 1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Google Shape;1267;p11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Question 3</a:t>
            </a:r>
            <a:endParaRPr/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469"/>
        </a:solidFill>
      </p:bgPr>
    </p:bg>
    <p:spTree>
      <p:nvGrpSpPr>
        <p:cNvPr id="1271" name="Shape 1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2" name="Google Shape;1272;p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1050" y="0"/>
            <a:ext cx="688189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273" name="Google Shape;1273;p117">
            <a:hlinkClick action="ppaction://hlinksldjump" r:id="rId4"/>
          </p:cNvPr>
          <p:cNvSpPr/>
          <p:nvPr/>
        </p:nvSpPr>
        <p:spPr>
          <a:xfrm>
            <a:off x="5005725" y="4601600"/>
            <a:ext cx="284700" cy="27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4" name="Google Shape;1274;p117">
            <a:hlinkClick action="ppaction://hlinksldjump" r:id="rId5"/>
          </p:cNvPr>
          <p:cNvSpPr txBox="1"/>
          <p:nvPr/>
        </p:nvSpPr>
        <p:spPr>
          <a:xfrm>
            <a:off x="6080350" y="4477575"/>
            <a:ext cx="3012600" cy="6156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Change between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participant and Quiz Master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275" name="Google Shape;1275;p117">
            <a:hlinkClick action="ppaction://hlinksldjump" r:id="rId6"/>
          </p:cNvPr>
          <p:cNvSpPr/>
          <p:nvPr/>
        </p:nvSpPr>
        <p:spPr>
          <a:xfrm>
            <a:off x="5552125" y="91850"/>
            <a:ext cx="595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6" name="Google Shape;1276;p117">
            <a:hlinkClick action="ppaction://hlinksldjump" r:id="rId7"/>
          </p:cNvPr>
          <p:cNvSpPr/>
          <p:nvPr/>
        </p:nvSpPr>
        <p:spPr>
          <a:xfrm>
            <a:off x="6166425" y="91850"/>
            <a:ext cx="4287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7" name="Google Shape;1277;p117">
            <a:hlinkClick action="ppaction://hlinksldjump" r:id="rId8"/>
          </p:cNvPr>
          <p:cNvSpPr/>
          <p:nvPr/>
        </p:nvSpPr>
        <p:spPr>
          <a:xfrm>
            <a:off x="6614225" y="91850"/>
            <a:ext cx="4287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8" name="Google Shape;1278;p117">
            <a:hlinkClick action="ppaction://hlinksldjump" r:id="rId9"/>
          </p:cNvPr>
          <p:cNvSpPr/>
          <p:nvPr/>
        </p:nvSpPr>
        <p:spPr>
          <a:xfrm>
            <a:off x="5156825" y="91850"/>
            <a:ext cx="376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9" name="Google Shape;1279;p117">
            <a:hlinkClick action="ppaction://hlinksldjump" r:id="rId10"/>
          </p:cNvPr>
          <p:cNvSpPr/>
          <p:nvPr/>
        </p:nvSpPr>
        <p:spPr>
          <a:xfrm>
            <a:off x="1340975" y="73550"/>
            <a:ext cx="1561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80" name="Google Shape;1280;p117"/>
          <p:cNvCxnSpPr/>
          <p:nvPr/>
        </p:nvCxnSpPr>
        <p:spPr>
          <a:xfrm flipH="1">
            <a:off x="5290425" y="4302200"/>
            <a:ext cx="955200" cy="2994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469"/>
        </a:solidFill>
      </p:bgPr>
    </p:bg>
    <p:spTree>
      <p:nvGrpSpPr>
        <p:cNvPr id="1284" name="Shape 1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5" name="Google Shape;1285;p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1050" y="0"/>
            <a:ext cx="688189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286" name="Google Shape;1286;p118">
            <a:hlinkClick action="ppaction://hlinksldjump" r:id="rId4"/>
          </p:cNvPr>
          <p:cNvSpPr/>
          <p:nvPr/>
        </p:nvSpPr>
        <p:spPr>
          <a:xfrm>
            <a:off x="5005725" y="4601600"/>
            <a:ext cx="284700" cy="27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7" name="Google Shape;1287;p118">
            <a:hlinkClick action="ppaction://hlinksldjump" r:id="rId5"/>
          </p:cNvPr>
          <p:cNvSpPr txBox="1"/>
          <p:nvPr/>
        </p:nvSpPr>
        <p:spPr>
          <a:xfrm>
            <a:off x="6080350" y="4477575"/>
            <a:ext cx="3012600" cy="6156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Change between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participant and Quiz Master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288" name="Google Shape;1288;p118">
            <a:hlinkClick action="ppaction://hlinksldjump" r:id="rId6"/>
          </p:cNvPr>
          <p:cNvSpPr/>
          <p:nvPr/>
        </p:nvSpPr>
        <p:spPr>
          <a:xfrm>
            <a:off x="5552125" y="91850"/>
            <a:ext cx="595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9" name="Google Shape;1289;p118">
            <a:hlinkClick action="ppaction://hlinksldjump" r:id="rId7"/>
          </p:cNvPr>
          <p:cNvSpPr/>
          <p:nvPr/>
        </p:nvSpPr>
        <p:spPr>
          <a:xfrm>
            <a:off x="6166425" y="91850"/>
            <a:ext cx="4287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0" name="Google Shape;1290;p118">
            <a:hlinkClick action="ppaction://hlinksldjump" r:id="rId8"/>
          </p:cNvPr>
          <p:cNvSpPr/>
          <p:nvPr/>
        </p:nvSpPr>
        <p:spPr>
          <a:xfrm>
            <a:off x="6614225" y="91850"/>
            <a:ext cx="4287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1" name="Google Shape;1291;p118">
            <a:hlinkClick action="ppaction://hlinksldjump" r:id="rId9"/>
          </p:cNvPr>
          <p:cNvSpPr/>
          <p:nvPr/>
        </p:nvSpPr>
        <p:spPr>
          <a:xfrm>
            <a:off x="5156825" y="91850"/>
            <a:ext cx="376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2" name="Google Shape;1292;p118">
            <a:hlinkClick action="ppaction://hlinksldjump" r:id="rId10"/>
          </p:cNvPr>
          <p:cNvSpPr/>
          <p:nvPr/>
        </p:nvSpPr>
        <p:spPr>
          <a:xfrm>
            <a:off x="1340975" y="73550"/>
            <a:ext cx="1561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93" name="Google Shape;1293;p118"/>
          <p:cNvCxnSpPr/>
          <p:nvPr/>
        </p:nvCxnSpPr>
        <p:spPr>
          <a:xfrm flipH="1">
            <a:off x="5290425" y="4302200"/>
            <a:ext cx="955200" cy="2994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7" name="Shape 1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8" name="Google Shape;1298;p11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Participant view Question 3</a:t>
            </a:r>
            <a:endParaRPr/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469"/>
        </a:solidFill>
      </p:bgPr>
    </p:bg>
    <p:spTree>
      <p:nvGrpSpPr>
        <p:cNvPr id="1302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3" name="Google Shape;1303;p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1050" y="0"/>
            <a:ext cx="688189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304" name="Google Shape;1304;p120">
            <a:hlinkClick action="ppaction://hlinksldjump" r:id="rId4"/>
          </p:cNvPr>
          <p:cNvSpPr/>
          <p:nvPr/>
        </p:nvSpPr>
        <p:spPr>
          <a:xfrm>
            <a:off x="3554525" y="4629150"/>
            <a:ext cx="1965600" cy="27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5" name="Google Shape;1305;p120">
            <a:hlinkClick action="ppaction://hlinksldjump" r:id="rId5"/>
          </p:cNvPr>
          <p:cNvSpPr txBox="1"/>
          <p:nvPr/>
        </p:nvSpPr>
        <p:spPr>
          <a:xfrm>
            <a:off x="6080350" y="4477575"/>
            <a:ext cx="3012600" cy="6156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Change between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participant and Quiz Master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306" name="Google Shape;1306;p120">
            <a:hlinkClick action="ppaction://hlinksldjump" r:id="rId6"/>
          </p:cNvPr>
          <p:cNvSpPr/>
          <p:nvPr/>
        </p:nvSpPr>
        <p:spPr>
          <a:xfrm>
            <a:off x="7026500" y="129700"/>
            <a:ext cx="624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7" name="Google Shape;1307;p120">
            <a:hlinkClick action="ppaction://hlinksldjump" r:id="rId7"/>
          </p:cNvPr>
          <p:cNvSpPr/>
          <p:nvPr/>
        </p:nvSpPr>
        <p:spPr>
          <a:xfrm>
            <a:off x="1335875" y="78250"/>
            <a:ext cx="1652700" cy="41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8" name="Google Shape;1308;p120">
            <a:hlinkClick action="ppaction://hlinksldjump" r:id="rId8"/>
          </p:cNvPr>
          <p:cNvSpPr/>
          <p:nvPr/>
        </p:nvSpPr>
        <p:spPr>
          <a:xfrm>
            <a:off x="6579500" y="129700"/>
            <a:ext cx="447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9" name="Google Shape;1309;p120">
            <a:hlinkClick action="ppaction://hlinksldjump" r:id="rId9"/>
          </p:cNvPr>
          <p:cNvSpPr/>
          <p:nvPr/>
        </p:nvSpPr>
        <p:spPr>
          <a:xfrm>
            <a:off x="5988200" y="129700"/>
            <a:ext cx="5913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10" name="Google Shape;1310;p120"/>
          <p:cNvCxnSpPr/>
          <p:nvPr/>
        </p:nvCxnSpPr>
        <p:spPr>
          <a:xfrm flipH="1">
            <a:off x="5290425" y="4302200"/>
            <a:ext cx="955200" cy="2994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469"/>
        </a:solidFill>
      </p:bgPr>
    </p:bg>
    <p:spTree>
      <p:nvGrpSpPr>
        <p:cNvPr id="1314" name="Shape 1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5" name="Google Shape;1315;p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6377" y="0"/>
            <a:ext cx="688189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316" name="Google Shape;1316;p121">
            <a:hlinkClick action="ppaction://hlinksldjump" r:id="rId4"/>
          </p:cNvPr>
          <p:cNvSpPr/>
          <p:nvPr/>
        </p:nvSpPr>
        <p:spPr>
          <a:xfrm>
            <a:off x="3554525" y="4629150"/>
            <a:ext cx="1965600" cy="27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7" name="Google Shape;1317;p121">
            <a:hlinkClick action="ppaction://hlinksldjump" r:id="rId5"/>
          </p:cNvPr>
          <p:cNvSpPr txBox="1"/>
          <p:nvPr/>
        </p:nvSpPr>
        <p:spPr>
          <a:xfrm>
            <a:off x="6080350" y="4477575"/>
            <a:ext cx="3012600" cy="6156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Change between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participant and Quiz Master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318" name="Google Shape;1318;p121">
            <a:hlinkClick action="ppaction://hlinksldjump" r:id="rId6"/>
          </p:cNvPr>
          <p:cNvSpPr/>
          <p:nvPr/>
        </p:nvSpPr>
        <p:spPr>
          <a:xfrm>
            <a:off x="5552125" y="91850"/>
            <a:ext cx="595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9" name="Google Shape;1319;p121">
            <a:hlinkClick action="ppaction://hlinksldjump" r:id="rId7"/>
          </p:cNvPr>
          <p:cNvSpPr/>
          <p:nvPr/>
        </p:nvSpPr>
        <p:spPr>
          <a:xfrm>
            <a:off x="6166425" y="91850"/>
            <a:ext cx="4287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0" name="Google Shape;1320;p121">
            <a:hlinkClick action="ppaction://hlinksldjump" r:id="rId8"/>
          </p:cNvPr>
          <p:cNvSpPr/>
          <p:nvPr/>
        </p:nvSpPr>
        <p:spPr>
          <a:xfrm>
            <a:off x="6614225" y="91850"/>
            <a:ext cx="4287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1" name="Google Shape;1321;p121">
            <a:hlinkClick action="ppaction://hlinksldjump" r:id="rId9"/>
          </p:cNvPr>
          <p:cNvSpPr/>
          <p:nvPr/>
        </p:nvSpPr>
        <p:spPr>
          <a:xfrm>
            <a:off x="5156825" y="91850"/>
            <a:ext cx="376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2" name="Google Shape;1322;p121">
            <a:hlinkClick action="ppaction://hlinksldjump" r:id="rId10"/>
          </p:cNvPr>
          <p:cNvSpPr/>
          <p:nvPr/>
        </p:nvSpPr>
        <p:spPr>
          <a:xfrm>
            <a:off x="1340975" y="73550"/>
            <a:ext cx="1561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23" name="Google Shape;1323;p121"/>
          <p:cNvCxnSpPr/>
          <p:nvPr/>
        </p:nvCxnSpPr>
        <p:spPr>
          <a:xfrm flipH="1">
            <a:off x="5290425" y="4302200"/>
            <a:ext cx="955200" cy="2994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23">
            <a:hlinkClick action="ppaction://hlinksldjump" r:id="rId4"/>
          </p:cNvPr>
          <p:cNvSpPr/>
          <p:nvPr/>
        </p:nvSpPr>
        <p:spPr>
          <a:xfrm>
            <a:off x="3719850" y="2066575"/>
            <a:ext cx="17085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23">
            <a:hlinkClick action="ppaction://hlinksldjump" r:id="rId5"/>
          </p:cNvPr>
          <p:cNvSpPr/>
          <p:nvPr/>
        </p:nvSpPr>
        <p:spPr>
          <a:xfrm>
            <a:off x="7877850" y="212375"/>
            <a:ext cx="624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23">
            <a:hlinkClick action="ppaction://hlinksldjump" r:id="rId6"/>
          </p:cNvPr>
          <p:cNvSpPr/>
          <p:nvPr/>
        </p:nvSpPr>
        <p:spPr>
          <a:xfrm>
            <a:off x="490875" y="99300"/>
            <a:ext cx="1652700" cy="41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23">
            <a:hlinkClick action="ppaction://hlinksldjump" r:id="rId7"/>
          </p:cNvPr>
          <p:cNvSpPr/>
          <p:nvPr/>
        </p:nvSpPr>
        <p:spPr>
          <a:xfrm>
            <a:off x="7213925" y="212375"/>
            <a:ext cx="624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23">
            <a:hlinkClick action="ppaction://hlinksldjump" r:id="rId8"/>
          </p:cNvPr>
          <p:cNvSpPr/>
          <p:nvPr/>
        </p:nvSpPr>
        <p:spPr>
          <a:xfrm>
            <a:off x="6530100" y="212375"/>
            <a:ext cx="5913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03" name="Google Shape;203;p23"/>
          <p:cNvCxnSpPr/>
          <p:nvPr/>
        </p:nvCxnSpPr>
        <p:spPr>
          <a:xfrm rot="10800000">
            <a:off x="5553175" y="2195875"/>
            <a:ext cx="718800" cy="219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469"/>
        </a:solidFill>
      </p:bgPr>
    </p:bg>
    <p:spTree>
      <p:nvGrpSpPr>
        <p:cNvPr id="1327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8" name="Google Shape;1328;p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1052" y="0"/>
            <a:ext cx="688189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329" name="Google Shape;1329;p122">
            <a:hlinkClick action="ppaction://hlinksldjump" r:id="rId4"/>
          </p:cNvPr>
          <p:cNvSpPr/>
          <p:nvPr/>
        </p:nvSpPr>
        <p:spPr>
          <a:xfrm>
            <a:off x="3554525" y="4629150"/>
            <a:ext cx="1965600" cy="27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0" name="Google Shape;1330;p122">
            <a:hlinkClick action="ppaction://hlinksldjump" r:id="rId5"/>
          </p:cNvPr>
          <p:cNvSpPr txBox="1"/>
          <p:nvPr/>
        </p:nvSpPr>
        <p:spPr>
          <a:xfrm>
            <a:off x="6080350" y="4477575"/>
            <a:ext cx="3012600" cy="6156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Change between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participant and Quiz Master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331" name="Google Shape;1331;p122">
            <a:hlinkClick action="ppaction://hlinksldjump" r:id="rId6"/>
          </p:cNvPr>
          <p:cNvSpPr/>
          <p:nvPr/>
        </p:nvSpPr>
        <p:spPr>
          <a:xfrm>
            <a:off x="7026500" y="129700"/>
            <a:ext cx="624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2" name="Google Shape;1332;p122">
            <a:hlinkClick action="ppaction://hlinksldjump" r:id="rId7"/>
          </p:cNvPr>
          <p:cNvSpPr/>
          <p:nvPr/>
        </p:nvSpPr>
        <p:spPr>
          <a:xfrm>
            <a:off x="1335875" y="78250"/>
            <a:ext cx="1652700" cy="41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3" name="Google Shape;1333;p122">
            <a:hlinkClick action="ppaction://hlinksldjump" r:id="rId8"/>
          </p:cNvPr>
          <p:cNvSpPr/>
          <p:nvPr/>
        </p:nvSpPr>
        <p:spPr>
          <a:xfrm>
            <a:off x="6579500" y="129700"/>
            <a:ext cx="447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4" name="Google Shape;1334;p122">
            <a:hlinkClick action="ppaction://hlinksldjump" r:id="rId9"/>
          </p:cNvPr>
          <p:cNvSpPr/>
          <p:nvPr/>
        </p:nvSpPr>
        <p:spPr>
          <a:xfrm>
            <a:off x="5988200" y="129700"/>
            <a:ext cx="5913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35" name="Google Shape;1335;p122"/>
          <p:cNvCxnSpPr/>
          <p:nvPr/>
        </p:nvCxnSpPr>
        <p:spPr>
          <a:xfrm flipH="1">
            <a:off x="5290425" y="4302200"/>
            <a:ext cx="955200" cy="2994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469"/>
        </a:solidFill>
      </p:bgPr>
    </p:bg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0" name="Google Shape;1340;p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1052" y="0"/>
            <a:ext cx="688189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341" name="Google Shape;1341;p123">
            <a:hlinkClick action="ppaction://hlinksldjump" r:id="rId4"/>
          </p:cNvPr>
          <p:cNvSpPr/>
          <p:nvPr/>
        </p:nvSpPr>
        <p:spPr>
          <a:xfrm>
            <a:off x="3554525" y="4629150"/>
            <a:ext cx="1965600" cy="27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2" name="Google Shape;1342;p123">
            <a:hlinkClick action="ppaction://hlinksldjump" r:id="rId5"/>
          </p:cNvPr>
          <p:cNvSpPr txBox="1"/>
          <p:nvPr/>
        </p:nvSpPr>
        <p:spPr>
          <a:xfrm>
            <a:off x="6080350" y="4477575"/>
            <a:ext cx="3012600" cy="6156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Change between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participant and Quiz Master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343" name="Google Shape;1343;p123">
            <a:hlinkClick action="ppaction://hlinksldjump" r:id="rId6"/>
          </p:cNvPr>
          <p:cNvSpPr/>
          <p:nvPr/>
        </p:nvSpPr>
        <p:spPr>
          <a:xfrm>
            <a:off x="5552125" y="91850"/>
            <a:ext cx="595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4" name="Google Shape;1344;p123">
            <a:hlinkClick action="ppaction://hlinksldjump" r:id="rId7"/>
          </p:cNvPr>
          <p:cNvSpPr/>
          <p:nvPr/>
        </p:nvSpPr>
        <p:spPr>
          <a:xfrm>
            <a:off x="6166425" y="91850"/>
            <a:ext cx="4287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5" name="Google Shape;1345;p123">
            <a:hlinkClick action="ppaction://hlinksldjump" r:id="rId8"/>
          </p:cNvPr>
          <p:cNvSpPr/>
          <p:nvPr/>
        </p:nvSpPr>
        <p:spPr>
          <a:xfrm>
            <a:off x="6614225" y="91850"/>
            <a:ext cx="4287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6" name="Google Shape;1346;p123">
            <a:hlinkClick action="ppaction://hlinksldjump" r:id="rId9"/>
          </p:cNvPr>
          <p:cNvSpPr/>
          <p:nvPr/>
        </p:nvSpPr>
        <p:spPr>
          <a:xfrm>
            <a:off x="5156825" y="91850"/>
            <a:ext cx="376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7" name="Google Shape;1347;p123">
            <a:hlinkClick action="ppaction://hlinksldjump" r:id="rId10"/>
          </p:cNvPr>
          <p:cNvSpPr/>
          <p:nvPr/>
        </p:nvSpPr>
        <p:spPr>
          <a:xfrm>
            <a:off x="1340975" y="73550"/>
            <a:ext cx="1561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48" name="Google Shape;1348;p123"/>
          <p:cNvCxnSpPr/>
          <p:nvPr/>
        </p:nvCxnSpPr>
        <p:spPr>
          <a:xfrm flipH="1">
            <a:off x="5290425" y="4302200"/>
            <a:ext cx="955200" cy="2994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2" name="Shape 1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3" name="Google Shape;1353;p12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Question 4</a:t>
            </a:r>
            <a:endParaRPr/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469"/>
        </a:solidFill>
      </p:bgPr>
    </p:bg>
    <p:spTree>
      <p:nvGrpSpPr>
        <p:cNvPr id="1357" name="Shape 1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8" name="Google Shape;1358;p1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1050" y="0"/>
            <a:ext cx="688189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359" name="Google Shape;1359;p125">
            <a:hlinkClick action="ppaction://hlinksldjump" r:id="rId4"/>
          </p:cNvPr>
          <p:cNvSpPr txBox="1"/>
          <p:nvPr/>
        </p:nvSpPr>
        <p:spPr>
          <a:xfrm>
            <a:off x="6080350" y="4477575"/>
            <a:ext cx="3012600" cy="6156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Change between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participant and Quiz Master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360" name="Google Shape;1360;p125">
            <a:hlinkClick action="ppaction://hlinksldjump" r:id="rId5"/>
          </p:cNvPr>
          <p:cNvSpPr/>
          <p:nvPr/>
        </p:nvSpPr>
        <p:spPr>
          <a:xfrm>
            <a:off x="5005725" y="4601600"/>
            <a:ext cx="2940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1" name="Google Shape;1361;p125">
            <a:hlinkClick action="ppaction://hlinksldjump" r:id="rId6"/>
          </p:cNvPr>
          <p:cNvSpPr/>
          <p:nvPr/>
        </p:nvSpPr>
        <p:spPr>
          <a:xfrm>
            <a:off x="5552125" y="91850"/>
            <a:ext cx="595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2" name="Google Shape;1362;p125">
            <a:hlinkClick action="ppaction://hlinksldjump" r:id="rId7"/>
          </p:cNvPr>
          <p:cNvSpPr/>
          <p:nvPr/>
        </p:nvSpPr>
        <p:spPr>
          <a:xfrm>
            <a:off x="6166425" y="91850"/>
            <a:ext cx="4287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3" name="Google Shape;1363;p125">
            <a:hlinkClick action="ppaction://hlinksldjump" r:id="rId8"/>
          </p:cNvPr>
          <p:cNvSpPr/>
          <p:nvPr/>
        </p:nvSpPr>
        <p:spPr>
          <a:xfrm>
            <a:off x="6614225" y="91850"/>
            <a:ext cx="4287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4" name="Google Shape;1364;p125">
            <a:hlinkClick action="ppaction://hlinksldjump" r:id="rId9"/>
          </p:cNvPr>
          <p:cNvSpPr/>
          <p:nvPr/>
        </p:nvSpPr>
        <p:spPr>
          <a:xfrm>
            <a:off x="5156825" y="91850"/>
            <a:ext cx="376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5" name="Google Shape;1365;p125">
            <a:hlinkClick action="ppaction://hlinksldjump" r:id="rId10"/>
          </p:cNvPr>
          <p:cNvSpPr/>
          <p:nvPr/>
        </p:nvSpPr>
        <p:spPr>
          <a:xfrm>
            <a:off x="1340975" y="73550"/>
            <a:ext cx="1561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66" name="Google Shape;1366;p125"/>
          <p:cNvCxnSpPr/>
          <p:nvPr/>
        </p:nvCxnSpPr>
        <p:spPr>
          <a:xfrm flipH="1">
            <a:off x="5290425" y="4302200"/>
            <a:ext cx="955200" cy="2994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469"/>
        </a:solidFill>
      </p:bgPr>
    </p:bg>
    <p:spTree>
      <p:nvGrpSpPr>
        <p:cNvPr id="1370" name="Shape 1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1" name="Google Shape;1371;p1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1052" y="0"/>
            <a:ext cx="688189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372" name="Google Shape;1372;p126">
            <a:hlinkClick action="ppaction://hlinksldjump" r:id="rId4"/>
          </p:cNvPr>
          <p:cNvSpPr txBox="1"/>
          <p:nvPr/>
        </p:nvSpPr>
        <p:spPr>
          <a:xfrm>
            <a:off x="6080350" y="4477575"/>
            <a:ext cx="3012600" cy="6156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Change between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participant and Quiz Master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373" name="Google Shape;1373;p126">
            <a:hlinkClick action="ppaction://hlinksldjump" r:id="rId5"/>
          </p:cNvPr>
          <p:cNvSpPr/>
          <p:nvPr/>
        </p:nvSpPr>
        <p:spPr>
          <a:xfrm>
            <a:off x="5005725" y="4601600"/>
            <a:ext cx="2940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4" name="Google Shape;1374;p126">
            <a:hlinkClick action="ppaction://hlinksldjump" r:id="rId6"/>
          </p:cNvPr>
          <p:cNvSpPr/>
          <p:nvPr/>
        </p:nvSpPr>
        <p:spPr>
          <a:xfrm>
            <a:off x="5552125" y="91850"/>
            <a:ext cx="595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5" name="Google Shape;1375;p126">
            <a:hlinkClick action="ppaction://hlinksldjump" r:id="rId7"/>
          </p:cNvPr>
          <p:cNvSpPr/>
          <p:nvPr/>
        </p:nvSpPr>
        <p:spPr>
          <a:xfrm>
            <a:off x="6166425" y="91850"/>
            <a:ext cx="4287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6" name="Google Shape;1376;p126">
            <a:hlinkClick action="ppaction://hlinksldjump" r:id="rId8"/>
          </p:cNvPr>
          <p:cNvSpPr/>
          <p:nvPr/>
        </p:nvSpPr>
        <p:spPr>
          <a:xfrm>
            <a:off x="6614225" y="91850"/>
            <a:ext cx="4287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7" name="Google Shape;1377;p126">
            <a:hlinkClick action="ppaction://hlinksldjump" r:id="rId9"/>
          </p:cNvPr>
          <p:cNvSpPr/>
          <p:nvPr/>
        </p:nvSpPr>
        <p:spPr>
          <a:xfrm>
            <a:off x="5156825" y="91850"/>
            <a:ext cx="376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8" name="Google Shape;1378;p126">
            <a:hlinkClick action="ppaction://hlinksldjump" r:id="rId10"/>
          </p:cNvPr>
          <p:cNvSpPr/>
          <p:nvPr/>
        </p:nvSpPr>
        <p:spPr>
          <a:xfrm>
            <a:off x="1340975" y="73550"/>
            <a:ext cx="1561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79" name="Google Shape;1379;p126"/>
          <p:cNvCxnSpPr/>
          <p:nvPr/>
        </p:nvCxnSpPr>
        <p:spPr>
          <a:xfrm flipH="1">
            <a:off x="5290425" y="4302200"/>
            <a:ext cx="955200" cy="2994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3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p12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Participant view Question 4</a:t>
            </a:r>
            <a:endParaRPr/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469"/>
        </a:solidFill>
      </p:bgPr>
    </p:bg>
    <p:spTree>
      <p:nvGrpSpPr>
        <p:cNvPr id="1388" name="Shape 1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9" name="Google Shape;1389;p1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1050" y="0"/>
            <a:ext cx="688189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390" name="Google Shape;1390;p128">
            <a:hlinkClick action="ppaction://hlinksldjump" r:id="rId4"/>
          </p:cNvPr>
          <p:cNvSpPr/>
          <p:nvPr/>
        </p:nvSpPr>
        <p:spPr>
          <a:xfrm>
            <a:off x="3536150" y="4619975"/>
            <a:ext cx="1993200" cy="31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1" name="Google Shape;1391;p128">
            <a:hlinkClick action="ppaction://hlinksldjump" r:id="rId5"/>
          </p:cNvPr>
          <p:cNvSpPr txBox="1"/>
          <p:nvPr/>
        </p:nvSpPr>
        <p:spPr>
          <a:xfrm>
            <a:off x="6080350" y="4477575"/>
            <a:ext cx="3012600" cy="6156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Change between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participant and Quiz Master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392" name="Google Shape;1392;p128">
            <a:hlinkClick action="ppaction://hlinksldjump" r:id="rId6"/>
          </p:cNvPr>
          <p:cNvSpPr/>
          <p:nvPr/>
        </p:nvSpPr>
        <p:spPr>
          <a:xfrm>
            <a:off x="7026500" y="129700"/>
            <a:ext cx="624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3" name="Google Shape;1393;p128">
            <a:hlinkClick action="ppaction://hlinksldjump" r:id="rId7"/>
          </p:cNvPr>
          <p:cNvSpPr/>
          <p:nvPr/>
        </p:nvSpPr>
        <p:spPr>
          <a:xfrm>
            <a:off x="1335875" y="78250"/>
            <a:ext cx="1652700" cy="41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4" name="Google Shape;1394;p128">
            <a:hlinkClick action="ppaction://hlinksldjump" r:id="rId8"/>
          </p:cNvPr>
          <p:cNvSpPr/>
          <p:nvPr/>
        </p:nvSpPr>
        <p:spPr>
          <a:xfrm>
            <a:off x="6579500" y="129700"/>
            <a:ext cx="447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5" name="Google Shape;1395;p128">
            <a:hlinkClick action="ppaction://hlinksldjump" r:id="rId9"/>
          </p:cNvPr>
          <p:cNvSpPr/>
          <p:nvPr/>
        </p:nvSpPr>
        <p:spPr>
          <a:xfrm>
            <a:off x="5988200" y="129700"/>
            <a:ext cx="5913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96" name="Google Shape;1396;p128"/>
          <p:cNvCxnSpPr/>
          <p:nvPr/>
        </p:nvCxnSpPr>
        <p:spPr>
          <a:xfrm flipH="1">
            <a:off x="5290425" y="4302200"/>
            <a:ext cx="955200" cy="2994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469"/>
        </a:solidFill>
      </p:bgPr>
    </p:bg>
    <p:spTree>
      <p:nvGrpSpPr>
        <p:cNvPr id="1400" name="Shape 1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1" name="Google Shape;1401;p1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1802" y="0"/>
            <a:ext cx="688189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402" name="Google Shape;1402;p129">
            <a:hlinkClick action="ppaction://hlinksldjump" r:id="rId4"/>
          </p:cNvPr>
          <p:cNvSpPr/>
          <p:nvPr/>
        </p:nvSpPr>
        <p:spPr>
          <a:xfrm>
            <a:off x="3536150" y="4619975"/>
            <a:ext cx="1993200" cy="31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3" name="Google Shape;1403;p129">
            <a:hlinkClick action="ppaction://hlinksldjump" r:id="rId5"/>
          </p:cNvPr>
          <p:cNvSpPr txBox="1"/>
          <p:nvPr/>
        </p:nvSpPr>
        <p:spPr>
          <a:xfrm>
            <a:off x="6080350" y="4477575"/>
            <a:ext cx="3012600" cy="6156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Change between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participant and Quiz Master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404" name="Google Shape;1404;p129">
            <a:hlinkClick action="ppaction://hlinksldjump" r:id="rId6"/>
          </p:cNvPr>
          <p:cNvSpPr/>
          <p:nvPr/>
        </p:nvSpPr>
        <p:spPr>
          <a:xfrm>
            <a:off x="5552125" y="91850"/>
            <a:ext cx="595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5" name="Google Shape;1405;p129">
            <a:hlinkClick action="ppaction://hlinksldjump" r:id="rId7"/>
          </p:cNvPr>
          <p:cNvSpPr/>
          <p:nvPr/>
        </p:nvSpPr>
        <p:spPr>
          <a:xfrm>
            <a:off x="6166425" y="91850"/>
            <a:ext cx="4287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6" name="Google Shape;1406;p129">
            <a:hlinkClick action="ppaction://hlinksldjump" r:id="rId8"/>
          </p:cNvPr>
          <p:cNvSpPr/>
          <p:nvPr/>
        </p:nvSpPr>
        <p:spPr>
          <a:xfrm>
            <a:off x="6614225" y="91850"/>
            <a:ext cx="4287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7" name="Google Shape;1407;p129">
            <a:hlinkClick action="ppaction://hlinksldjump" r:id="rId9"/>
          </p:cNvPr>
          <p:cNvSpPr/>
          <p:nvPr/>
        </p:nvSpPr>
        <p:spPr>
          <a:xfrm>
            <a:off x="5156825" y="91850"/>
            <a:ext cx="376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8" name="Google Shape;1408;p129">
            <a:hlinkClick action="ppaction://hlinksldjump" r:id="rId10"/>
          </p:cNvPr>
          <p:cNvSpPr/>
          <p:nvPr/>
        </p:nvSpPr>
        <p:spPr>
          <a:xfrm>
            <a:off x="1340975" y="73550"/>
            <a:ext cx="1561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09" name="Google Shape;1409;p129"/>
          <p:cNvCxnSpPr/>
          <p:nvPr/>
        </p:nvCxnSpPr>
        <p:spPr>
          <a:xfrm flipH="1">
            <a:off x="5290425" y="4302200"/>
            <a:ext cx="955200" cy="2994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469"/>
        </a:solidFill>
      </p:bgPr>
    </p:bg>
    <p:spTree>
      <p:nvGrpSpPr>
        <p:cNvPr id="1413" name="Shape 1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4" name="Google Shape;1414;p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1052" y="0"/>
            <a:ext cx="688189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415" name="Google Shape;1415;p130">
            <a:hlinkClick action="ppaction://hlinksldjump" r:id="rId4"/>
          </p:cNvPr>
          <p:cNvSpPr/>
          <p:nvPr/>
        </p:nvSpPr>
        <p:spPr>
          <a:xfrm>
            <a:off x="3536150" y="4619975"/>
            <a:ext cx="1993200" cy="31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6" name="Google Shape;1416;p130">
            <a:hlinkClick action="ppaction://hlinksldjump" r:id="rId5"/>
          </p:cNvPr>
          <p:cNvSpPr txBox="1"/>
          <p:nvPr/>
        </p:nvSpPr>
        <p:spPr>
          <a:xfrm>
            <a:off x="6080350" y="4477575"/>
            <a:ext cx="3012600" cy="6156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Change between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participant and Quiz Master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417" name="Google Shape;1417;p130">
            <a:hlinkClick action="ppaction://hlinksldjump" r:id="rId6"/>
          </p:cNvPr>
          <p:cNvSpPr/>
          <p:nvPr/>
        </p:nvSpPr>
        <p:spPr>
          <a:xfrm>
            <a:off x="7026500" y="129700"/>
            <a:ext cx="624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8" name="Google Shape;1418;p130">
            <a:hlinkClick action="ppaction://hlinksldjump" r:id="rId7"/>
          </p:cNvPr>
          <p:cNvSpPr/>
          <p:nvPr/>
        </p:nvSpPr>
        <p:spPr>
          <a:xfrm>
            <a:off x="1335875" y="78250"/>
            <a:ext cx="1652700" cy="41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9" name="Google Shape;1419;p130">
            <a:hlinkClick action="ppaction://hlinksldjump" r:id="rId8"/>
          </p:cNvPr>
          <p:cNvSpPr/>
          <p:nvPr/>
        </p:nvSpPr>
        <p:spPr>
          <a:xfrm>
            <a:off x="6579500" y="129700"/>
            <a:ext cx="447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0" name="Google Shape;1420;p130">
            <a:hlinkClick action="ppaction://hlinksldjump" r:id="rId9"/>
          </p:cNvPr>
          <p:cNvSpPr/>
          <p:nvPr/>
        </p:nvSpPr>
        <p:spPr>
          <a:xfrm>
            <a:off x="5988200" y="129700"/>
            <a:ext cx="5913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21" name="Google Shape;1421;p130"/>
          <p:cNvCxnSpPr/>
          <p:nvPr/>
        </p:nvCxnSpPr>
        <p:spPr>
          <a:xfrm flipH="1">
            <a:off x="5290425" y="4302200"/>
            <a:ext cx="955200" cy="2994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469"/>
        </a:solidFill>
      </p:bgPr>
    </p:bg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6" name="Google Shape;1426;p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1802" y="0"/>
            <a:ext cx="688189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427" name="Google Shape;1427;p131">
            <a:hlinkClick action="ppaction://hlinksldjump" r:id="rId4"/>
          </p:cNvPr>
          <p:cNvSpPr/>
          <p:nvPr/>
        </p:nvSpPr>
        <p:spPr>
          <a:xfrm>
            <a:off x="3536150" y="4619975"/>
            <a:ext cx="1993200" cy="31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8" name="Google Shape;1428;p131">
            <a:hlinkClick action="ppaction://hlinksldjump" r:id="rId5"/>
          </p:cNvPr>
          <p:cNvSpPr txBox="1"/>
          <p:nvPr/>
        </p:nvSpPr>
        <p:spPr>
          <a:xfrm>
            <a:off x="6080350" y="4477575"/>
            <a:ext cx="3012600" cy="6156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Change between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participant and Quiz Master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429" name="Google Shape;1429;p131">
            <a:hlinkClick action="ppaction://hlinksldjump" r:id="rId6"/>
          </p:cNvPr>
          <p:cNvSpPr/>
          <p:nvPr/>
        </p:nvSpPr>
        <p:spPr>
          <a:xfrm>
            <a:off x="5552125" y="91850"/>
            <a:ext cx="595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0" name="Google Shape;1430;p131">
            <a:hlinkClick action="ppaction://hlinksldjump" r:id="rId7"/>
          </p:cNvPr>
          <p:cNvSpPr/>
          <p:nvPr/>
        </p:nvSpPr>
        <p:spPr>
          <a:xfrm>
            <a:off x="6166425" y="91850"/>
            <a:ext cx="4287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1" name="Google Shape;1431;p131">
            <a:hlinkClick action="ppaction://hlinksldjump" r:id="rId8"/>
          </p:cNvPr>
          <p:cNvSpPr/>
          <p:nvPr/>
        </p:nvSpPr>
        <p:spPr>
          <a:xfrm>
            <a:off x="6614225" y="91850"/>
            <a:ext cx="4287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2" name="Google Shape;1432;p131">
            <a:hlinkClick action="ppaction://hlinksldjump" r:id="rId9"/>
          </p:cNvPr>
          <p:cNvSpPr/>
          <p:nvPr/>
        </p:nvSpPr>
        <p:spPr>
          <a:xfrm>
            <a:off x="5156825" y="91850"/>
            <a:ext cx="376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3" name="Google Shape;1433;p131">
            <a:hlinkClick action="ppaction://hlinksldjump" r:id="rId10"/>
          </p:cNvPr>
          <p:cNvSpPr/>
          <p:nvPr/>
        </p:nvSpPr>
        <p:spPr>
          <a:xfrm>
            <a:off x="1340975" y="73550"/>
            <a:ext cx="1561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34" name="Google Shape;1434;p131"/>
          <p:cNvCxnSpPr/>
          <p:nvPr/>
        </p:nvCxnSpPr>
        <p:spPr>
          <a:xfrm flipH="1">
            <a:off x="5290425" y="4302200"/>
            <a:ext cx="955200" cy="2994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24">
            <a:hlinkClick action="ppaction://hlinksldjump" r:id="rId4"/>
          </p:cNvPr>
          <p:cNvSpPr/>
          <p:nvPr/>
        </p:nvSpPr>
        <p:spPr>
          <a:xfrm>
            <a:off x="3719850" y="2773825"/>
            <a:ext cx="1717500" cy="29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24">
            <a:hlinkClick action="ppaction://hlinksldjump" r:id="rId5"/>
          </p:cNvPr>
          <p:cNvSpPr/>
          <p:nvPr/>
        </p:nvSpPr>
        <p:spPr>
          <a:xfrm>
            <a:off x="7877850" y="212375"/>
            <a:ext cx="624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24">
            <a:hlinkClick action="ppaction://hlinksldjump" r:id="rId6"/>
          </p:cNvPr>
          <p:cNvSpPr/>
          <p:nvPr/>
        </p:nvSpPr>
        <p:spPr>
          <a:xfrm>
            <a:off x="490875" y="99300"/>
            <a:ext cx="1652700" cy="41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24">
            <a:hlinkClick action="ppaction://hlinksldjump" r:id="rId7"/>
          </p:cNvPr>
          <p:cNvSpPr/>
          <p:nvPr/>
        </p:nvSpPr>
        <p:spPr>
          <a:xfrm>
            <a:off x="7213925" y="212375"/>
            <a:ext cx="624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24">
            <a:hlinkClick action="ppaction://hlinksldjump" r:id="rId8"/>
          </p:cNvPr>
          <p:cNvSpPr/>
          <p:nvPr/>
        </p:nvSpPr>
        <p:spPr>
          <a:xfrm>
            <a:off x="6530100" y="212375"/>
            <a:ext cx="5913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14" name="Google Shape;214;p24"/>
          <p:cNvCxnSpPr/>
          <p:nvPr/>
        </p:nvCxnSpPr>
        <p:spPr>
          <a:xfrm rot="10800000">
            <a:off x="5437350" y="2912300"/>
            <a:ext cx="718800" cy="219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8" name="Shape 1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9" name="Google Shape;1439;p13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Results</a:t>
            </a:r>
            <a:endParaRPr/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469"/>
        </a:solidFill>
      </p:bgPr>
    </p:bg>
    <p:spTree>
      <p:nvGrpSpPr>
        <p:cNvPr id="1443" name="Shape 1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4" name="Google Shape;1444;p1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775" y="0"/>
            <a:ext cx="8632454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445" name="Google Shape;1445;p133">
            <a:hlinkClick action="ppaction://hlinksldjump" r:id="rId4"/>
          </p:cNvPr>
          <p:cNvSpPr/>
          <p:nvPr/>
        </p:nvSpPr>
        <p:spPr>
          <a:xfrm>
            <a:off x="7632700" y="175625"/>
            <a:ext cx="624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6" name="Google Shape;1446;p133">
            <a:hlinkClick action="ppaction://hlinksldjump" r:id="rId5"/>
          </p:cNvPr>
          <p:cNvSpPr/>
          <p:nvPr/>
        </p:nvSpPr>
        <p:spPr>
          <a:xfrm>
            <a:off x="858250" y="129700"/>
            <a:ext cx="1652700" cy="41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7" name="Google Shape;1447;p133">
            <a:hlinkClick action="ppaction://hlinksldjump" r:id="rId6"/>
          </p:cNvPr>
          <p:cNvSpPr/>
          <p:nvPr/>
        </p:nvSpPr>
        <p:spPr>
          <a:xfrm>
            <a:off x="7130575" y="175625"/>
            <a:ext cx="447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8" name="Google Shape;1448;p133">
            <a:hlinkClick action="ppaction://hlinksldjump" r:id="rId7"/>
          </p:cNvPr>
          <p:cNvSpPr/>
          <p:nvPr/>
        </p:nvSpPr>
        <p:spPr>
          <a:xfrm>
            <a:off x="6484150" y="217900"/>
            <a:ext cx="5913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469"/>
        </a:solidFill>
      </p:bgPr>
    </p:bg>
    <p:spTree>
      <p:nvGrpSpPr>
        <p:cNvPr id="1452" name="Shape 1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3" name="Google Shape;1453;p1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776" y="0"/>
            <a:ext cx="863245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454" name="Google Shape;1454;p134">
            <a:hlinkClick action="ppaction://hlinksldjump" r:id="rId4"/>
          </p:cNvPr>
          <p:cNvSpPr/>
          <p:nvPr/>
        </p:nvSpPr>
        <p:spPr>
          <a:xfrm>
            <a:off x="7632700" y="175625"/>
            <a:ext cx="624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5" name="Google Shape;1455;p134">
            <a:hlinkClick action="ppaction://hlinksldjump" r:id="rId5"/>
          </p:cNvPr>
          <p:cNvSpPr/>
          <p:nvPr/>
        </p:nvSpPr>
        <p:spPr>
          <a:xfrm>
            <a:off x="858250" y="129700"/>
            <a:ext cx="1652700" cy="41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6" name="Google Shape;1456;p134">
            <a:hlinkClick action="ppaction://hlinksldjump" r:id="rId6"/>
          </p:cNvPr>
          <p:cNvSpPr/>
          <p:nvPr/>
        </p:nvSpPr>
        <p:spPr>
          <a:xfrm>
            <a:off x="7130575" y="175625"/>
            <a:ext cx="447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7" name="Google Shape;1457;p134">
            <a:hlinkClick action="ppaction://hlinksldjump" r:id="rId7"/>
          </p:cNvPr>
          <p:cNvSpPr/>
          <p:nvPr/>
        </p:nvSpPr>
        <p:spPr>
          <a:xfrm>
            <a:off x="6484150" y="217900"/>
            <a:ext cx="5913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469"/>
        </a:solidFill>
      </p:bgPr>
    </p:bg>
    <p:spTree>
      <p:nvGrpSpPr>
        <p:cNvPr id="1461" name="Shape 1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2" name="Google Shape;1462;p1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776" y="0"/>
            <a:ext cx="863245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463" name="Google Shape;1463;p135">
            <a:hlinkClick action="ppaction://hlinksldjump" r:id="rId4"/>
          </p:cNvPr>
          <p:cNvSpPr/>
          <p:nvPr/>
        </p:nvSpPr>
        <p:spPr>
          <a:xfrm>
            <a:off x="7632700" y="175625"/>
            <a:ext cx="624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4" name="Google Shape;1464;p135">
            <a:hlinkClick action="ppaction://hlinksldjump" r:id="rId5"/>
          </p:cNvPr>
          <p:cNvSpPr/>
          <p:nvPr/>
        </p:nvSpPr>
        <p:spPr>
          <a:xfrm>
            <a:off x="858250" y="129700"/>
            <a:ext cx="1652700" cy="41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5" name="Google Shape;1465;p135">
            <a:hlinkClick action="ppaction://hlinksldjump" r:id="rId6"/>
          </p:cNvPr>
          <p:cNvSpPr/>
          <p:nvPr/>
        </p:nvSpPr>
        <p:spPr>
          <a:xfrm>
            <a:off x="7130575" y="175625"/>
            <a:ext cx="447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6" name="Google Shape;1466;p135">
            <a:hlinkClick action="ppaction://hlinksldjump" r:id="rId7"/>
          </p:cNvPr>
          <p:cNvSpPr/>
          <p:nvPr/>
        </p:nvSpPr>
        <p:spPr>
          <a:xfrm>
            <a:off x="6484150" y="217900"/>
            <a:ext cx="5913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21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25">
            <a:hlinkClick action="ppaction://hlinksldjump" r:id="rId4"/>
          </p:cNvPr>
          <p:cNvSpPr/>
          <p:nvPr/>
        </p:nvSpPr>
        <p:spPr>
          <a:xfrm>
            <a:off x="4151550" y="3380025"/>
            <a:ext cx="854100" cy="37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25">
            <a:hlinkClick action="ppaction://hlinksldjump" r:id="rId5"/>
          </p:cNvPr>
          <p:cNvSpPr/>
          <p:nvPr/>
        </p:nvSpPr>
        <p:spPr>
          <a:xfrm>
            <a:off x="7877850" y="212375"/>
            <a:ext cx="624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25">
            <a:hlinkClick action="ppaction://hlinksldjump" r:id="rId6"/>
          </p:cNvPr>
          <p:cNvSpPr/>
          <p:nvPr/>
        </p:nvSpPr>
        <p:spPr>
          <a:xfrm>
            <a:off x="490875" y="99300"/>
            <a:ext cx="1652700" cy="41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25">
            <a:hlinkClick action="ppaction://hlinksldjump" r:id="rId7"/>
          </p:cNvPr>
          <p:cNvSpPr/>
          <p:nvPr/>
        </p:nvSpPr>
        <p:spPr>
          <a:xfrm>
            <a:off x="7213925" y="212375"/>
            <a:ext cx="624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25">
            <a:hlinkClick action="ppaction://hlinksldjump" r:id="rId8"/>
          </p:cNvPr>
          <p:cNvSpPr/>
          <p:nvPr/>
        </p:nvSpPr>
        <p:spPr>
          <a:xfrm>
            <a:off x="6530100" y="212375"/>
            <a:ext cx="5913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5" name="Google Shape;225;p25"/>
          <p:cNvCxnSpPr/>
          <p:nvPr/>
        </p:nvCxnSpPr>
        <p:spPr>
          <a:xfrm rot="10800000">
            <a:off x="5048025" y="3610375"/>
            <a:ext cx="718800" cy="219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Google Shape;23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26">
            <a:hlinkClick action="ppaction://hlinksldjump" r:id="rId4"/>
          </p:cNvPr>
          <p:cNvSpPr/>
          <p:nvPr/>
        </p:nvSpPr>
        <p:spPr>
          <a:xfrm>
            <a:off x="8146925" y="964400"/>
            <a:ext cx="211200" cy="22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26">
            <a:hlinkClick action="ppaction://hlinksldjump" r:id="rId5"/>
          </p:cNvPr>
          <p:cNvSpPr/>
          <p:nvPr/>
        </p:nvSpPr>
        <p:spPr>
          <a:xfrm>
            <a:off x="7877850" y="212375"/>
            <a:ext cx="624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26">
            <a:hlinkClick action="ppaction://hlinksldjump" r:id="rId6"/>
          </p:cNvPr>
          <p:cNvSpPr/>
          <p:nvPr/>
        </p:nvSpPr>
        <p:spPr>
          <a:xfrm>
            <a:off x="490875" y="99300"/>
            <a:ext cx="1652700" cy="41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26">
            <a:hlinkClick action="ppaction://hlinksldjump" r:id="rId7"/>
          </p:cNvPr>
          <p:cNvSpPr/>
          <p:nvPr/>
        </p:nvSpPr>
        <p:spPr>
          <a:xfrm>
            <a:off x="7213925" y="212375"/>
            <a:ext cx="624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26">
            <a:hlinkClick action="ppaction://hlinksldjump" r:id="rId8"/>
          </p:cNvPr>
          <p:cNvSpPr/>
          <p:nvPr/>
        </p:nvSpPr>
        <p:spPr>
          <a:xfrm>
            <a:off x="6530100" y="212375"/>
            <a:ext cx="5913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36" name="Google Shape;236;p26"/>
          <p:cNvCxnSpPr/>
          <p:nvPr/>
        </p:nvCxnSpPr>
        <p:spPr>
          <a:xfrm rot="10800000">
            <a:off x="8262625" y="1231450"/>
            <a:ext cx="12900" cy="7341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27">
            <a:hlinkClick action="ppaction://hlinksldjump" r:id="rId4"/>
          </p:cNvPr>
          <p:cNvSpPr/>
          <p:nvPr/>
        </p:nvSpPr>
        <p:spPr>
          <a:xfrm>
            <a:off x="3729050" y="2066575"/>
            <a:ext cx="1717500" cy="29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27">
            <a:hlinkClick action="ppaction://hlinksldjump" r:id="rId5"/>
          </p:cNvPr>
          <p:cNvSpPr/>
          <p:nvPr/>
        </p:nvSpPr>
        <p:spPr>
          <a:xfrm>
            <a:off x="7877850" y="212375"/>
            <a:ext cx="624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27">
            <a:hlinkClick action="ppaction://hlinksldjump" r:id="rId6"/>
          </p:cNvPr>
          <p:cNvSpPr/>
          <p:nvPr/>
        </p:nvSpPr>
        <p:spPr>
          <a:xfrm>
            <a:off x="490875" y="99300"/>
            <a:ext cx="1652700" cy="41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27">
            <a:hlinkClick action="ppaction://hlinksldjump" r:id="rId7"/>
          </p:cNvPr>
          <p:cNvSpPr/>
          <p:nvPr/>
        </p:nvSpPr>
        <p:spPr>
          <a:xfrm>
            <a:off x="7213925" y="212375"/>
            <a:ext cx="624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27">
            <a:hlinkClick action="ppaction://hlinksldjump" r:id="rId8"/>
          </p:cNvPr>
          <p:cNvSpPr/>
          <p:nvPr/>
        </p:nvSpPr>
        <p:spPr>
          <a:xfrm>
            <a:off x="6530100" y="212375"/>
            <a:ext cx="5913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47" name="Google Shape;247;p27"/>
          <p:cNvCxnSpPr/>
          <p:nvPr/>
        </p:nvCxnSpPr>
        <p:spPr>
          <a:xfrm rot="10800000">
            <a:off x="5446550" y="2195900"/>
            <a:ext cx="718800" cy="219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28">
            <a:hlinkClick action="ppaction://hlinksldjump" r:id="rId4"/>
          </p:cNvPr>
          <p:cNvSpPr/>
          <p:nvPr/>
        </p:nvSpPr>
        <p:spPr>
          <a:xfrm>
            <a:off x="3729050" y="2764625"/>
            <a:ext cx="17175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28">
            <a:hlinkClick action="ppaction://hlinksldjump" r:id="rId5"/>
          </p:cNvPr>
          <p:cNvSpPr/>
          <p:nvPr/>
        </p:nvSpPr>
        <p:spPr>
          <a:xfrm>
            <a:off x="7877850" y="212375"/>
            <a:ext cx="624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28">
            <a:hlinkClick action="ppaction://hlinksldjump" r:id="rId6"/>
          </p:cNvPr>
          <p:cNvSpPr/>
          <p:nvPr/>
        </p:nvSpPr>
        <p:spPr>
          <a:xfrm>
            <a:off x="490875" y="99300"/>
            <a:ext cx="1652700" cy="41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28">
            <a:hlinkClick action="ppaction://hlinksldjump" r:id="rId7"/>
          </p:cNvPr>
          <p:cNvSpPr/>
          <p:nvPr/>
        </p:nvSpPr>
        <p:spPr>
          <a:xfrm>
            <a:off x="7213925" y="212375"/>
            <a:ext cx="624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28">
            <a:hlinkClick action="ppaction://hlinksldjump" r:id="rId8"/>
          </p:cNvPr>
          <p:cNvSpPr/>
          <p:nvPr/>
        </p:nvSpPr>
        <p:spPr>
          <a:xfrm>
            <a:off x="6530100" y="212375"/>
            <a:ext cx="5913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58" name="Google Shape;258;p28"/>
          <p:cNvCxnSpPr/>
          <p:nvPr/>
        </p:nvCxnSpPr>
        <p:spPr>
          <a:xfrm rot="10800000">
            <a:off x="5446550" y="2903125"/>
            <a:ext cx="718800" cy="219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29">
            <a:hlinkClick action="ppaction://hlinksldjump" r:id="rId4"/>
          </p:cNvPr>
          <p:cNvSpPr/>
          <p:nvPr/>
        </p:nvSpPr>
        <p:spPr>
          <a:xfrm>
            <a:off x="4151550" y="3389200"/>
            <a:ext cx="854100" cy="37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29">
            <a:hlinkClick action="ppaction://hlinksldjump" r:id="rId5"/>
          </p:cNvPr>
          <p:cNvSpPr/>
          <p:nvPr/>
        </p:nvSpPr>
        <p:spPr>
          <a:xfrm>
            <a:off x="7877850" y="212375"/>
            <a:ext cx="624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29">
            <a:hlinkClick action="ppaction://hlinksldjump" r:id="rId6"/>
          </p:cNvPr>
          <p:cNvSpPr/>
          <p:nvPr/>
        </p:nvSpPr>
        <p:spPr>
          <a:xfrm>
            <a:off x="490875" y="99300"/>
            <a:ext cx="1652700" cy="41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29">
            <a:hlinkClick action="ppaction://hlinksldjump" r:id="rId7"/>
          </p:cNvPr>
          <p:cNvSpPr/>
          <p:nvPr/>
        </p:nvSpPr>
        <p:spPr>
          <a:xfrm>
            <a:off x="7213925" y="212375"/>
            <a:ext cx="624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29">
            <a:hlinkClick action="ppaction://hlinksldjump" r:id="rId8"/>
          </p:cNvPr>
          <p:cNvSpPr/>
          <p:nvPr/>
        </p:nvSpPr>
        <p:spPr>
          <a:xfrm>
            <a:off x="6530100" y="212375"/>
            <a:ext cx="5913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69" name="Google Shape;269;p29"/>
          <p:cNvCxnSpPr/>
          <p:nvPr/>
        </p:nvCxnSpPr>
        <p:spPr>
          <a:xfrm rot="10800000">
            <a:off x="5005650" y="3546700"/>
            <a:ext cx="718800" cy="219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30">
            <a:hlinkClick action="ppaction://hlinksldjump" r:id="rId4"/>
          </p:cNvPr>
          <p:cNvSpPr/>
          <p:nvPr/>
        </p:nvSpPr>
        <p:spPr>
          <a:xfrm>
            <a:off x="597025" y="128600"/>
            <a:ext cx="1561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30">
            <a:hlinkClick action="ppaction://hlinksldjump" r:id="rId5"/>
          </p:cNvPr>
          <p:cNvSpPr/>
          <p:nvPr/>
        </p:nvSpPr>
        <p:spPr>
          <a:xfrm>
            <a:off x="5859925" y="165325"/>
            <a:ext cx="799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30">
            <a:hlinkClick action="ppaction://hlinksldjump" r:id="rId6"/>
          </p:cNvPr>
          <p:cNvSpPr/>
          <p:nvPr/>
        </p:nvSpPr>
        <p:spPr>
          <a:xfrm>
            <a:off x="66591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30">
            <a:hlinkClick action="ppaction://hlinksldjump" r:id="rId7"/>
          </p:cNvPr>
          <p:cNvSpPr/>
          <p:nvPr/>
        </p:nvSpPr>
        <p:spPr>
          <a:xfrm>
            <a:off x="72744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30">
            <a:hlinkClick action="ppaction://hlinksldjump" r:id="rId8"/>
          </p:cNvPr>
          <p:cNvSpPr/>
          <p:nvPr/>
        </p:nvSpPr>
        <p:spPr>
          <a:xfrm>
            <a:off x="5272100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30">
            <a:hlinkClick action="ppaction://hlinksldjump" r:id="rId9"/>
          </p:cNvPr>
          <p:cNvSpPr/>
          <p:nvPr/>
        </p:nvSpPr>
        <p:spPr>
          <a:xfrm>
            <a:off x="587825" y="128600"/>
            <a:ext cx="1561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30">
            <a:hlinkClick action="ppaction://hlinksldjump" r:id="rId10"/>
          </p:cNvPr>
          <p:cNvSpPr/>
          <p:nvPr/>
        </p:nvSpPr>
        <p:spPr>
          <a:xfrm>
            <a:off x="3697050" y="3415850"/>
            <a:ext cx="1737300" cy="49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30">
            <a:hlinkClick action="ppaction://hlinksldjump" r:id="rId11"/>
          </p:cNvPr>
          <p:cNvSpPr/>
          <p:nvPr/>
        </p:nvSpPr>
        <p:spPr>
          <a:xfrm>
            <a:off x="8021050" y="886025"/>
            <a:ext cx="4191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83" name="Google Shape;283;p30"/>
          <p:cNvCxnSpPr/>
          <p:nvPr/>
        </p:nvCxnSpPr>
        <p:spPr>
          <a:xfrm rot="10800000">
            <a:off x="5498075" y="3691250"/>
            <a:ext cx="718800" cy="219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84" name="Google Shape;284;p30"/>
          <p:cNvSpPr txBox="1"/>
          <p:nvPr/>
        </p:nvSpPr>
        <p:spPr>
          <a:xfrm>
            <a:off x="6319150" y="3774950"/>
            <a:ext cx="1469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Start Quiz Creation</a:t>
            </a:r>
            <a:endParaRPr/>
          </a:p>
        </p:txBody>
      </p:sp>
      <p:cxnSp>
        <p:nvCxnSpPr>
          <p:cNvPr id="285" name="Google Shape;285;p30"/>
          <p:cNvCxnSpPr/>
          <p:nvPr/>
        </p:nvCxnSpPr>
        <p:spPr>
          <a:xfrm flipH="1" rot="10800000">
            <a:off x="8247975" y="1191125"/>
            <a:ext cx="47700" cy="8571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86" name="Google Shape;286;p30"/>
          <p:cNvSpPr txBox="1"/>
          <p:nvPr/>
        </p:nvSpPr>
        <p:spPr>
          <a:xfrm>
            <a:off x="7678450" y="1956150"/>
            <a:ext cx="1561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Close success message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Google Shape;29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31">
            <a:hlinkClick action="ppaction://hlinksldjump" r:id="rId4"/>
          </p:cNvPr>
          <p:cNvSpPr/>
          <p:nvPr/>
        </p:nvSpPr>
        <p:spPr>
          <a:xfrm>
            <a:off x="5859925" y="165325"/>
            <a:ext cx="799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31">
            <a:hlinkClick action="ppaction://hlinksldjump" r:id="rId5"/>
          </p:cNvPr>
          <p:cNvSpPr/>
          <p:nvPr/>
        </p:nvSpPr>
        <p:spPr>
          <a:xfrm>
            <a:off x="66591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31">
            <a:hlinkClick action="ppaction://hlinksldjump" r:id="rId6"/>
          </p:cNvPr>
          <p:cNvSpPr/>
          <p:nvPr/>
        </p:nvSpPr>
        <p:spPr>
          <a:xfrm>
            <a:off x="72744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31">
            <a:hlinkClick action="ppaction://hlinksldjump" r:id="rId7"/>
          </p:cNvPr>
          <p:cNvSpPr/>
          <p:nvPr/>
        </p:nvSpPr>
        <p:spPr>
          <a:xfrm>
            <a:off x="5272100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31">
            <a:hlinkClick action="ppaction://hlinksldjump" r:id="rId8"/>
          </p:cNvPr>
          <p:cNvSpPr/>
          <p:nvPr/>
        </p:nvSpPr>
        <p:spPr>
          <a:xfrm>
            <a:off x="587825" y="128600"/>
            <a:ext cx="1561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97" name="Google Shape;297;p31"/>
          <p:cNvCxnSpPr/>
          <p:nvPr/>
        </p:nvCxnSpPr>
        <p:spPr>
          <a:xfrm rot="10800000">
            <a:off x="5498075" y="3691250"/>
            <a:ext cx="718800" cy="219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98" name="Google Shape;298;p31"/>
          <p:cNvSpPr txBox="1"/>
          <p:nvPr/>
        </p:nvSpPr>
        <p:spPr>
          <a:xfrm>
            <a:off x="6319150" y="3774950"/>
            <a:ext cx="1469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Start Quiz Creation</a:t>
            </a:r>
            <a:endParaRPr/>
          </a:p>
        </p:txBody>
      </p:sp>
      <p:cxnSp>
        <p:nvCxnSpPr>
          <p:cNvPr id="299" name="Google Shape;299;p31"/>
          <p:cNvCxnSpPr/>
          <p:nvPr/>
        </p:nvCxnSpPr>
        <p:spPr>
          <a:xfrm rot="10800000">
            <a:off x="7524125" y="514675"/>
            <a:ext cx="264600" cy="7161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00" name="Google Shape;300;p31"/>
          <p:cNvSpPr txBox="1"/>
          <p:nvPr/>
        </p:nvSpPr>
        <p:spPr>
          <a:xfrm>
            <a:off x="7274425" y="1230925"/>
            <a:ext cx="1469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Start Quiz Creation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6" name="Google Shape;66;p14"/>
          <p:cNvCxnSpPr/>
          <p:nvPr/>
        </p:nvCxnSpPr>
        <p:spPr>
          <a:xfrm rot="10800000">
            <a:off x="8208175" y="514475"/>
            <a:ext cx="0" cy="6321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7" name="Google Shape;67;p14"/>
          <p:cNvSpPr txBox="1"/>
          <p:nvPr/>
        </p:nvSpPr>
        <p:spPr>
          <a:xfrm>
            <a:off x="7254175" y="1176500"/>
            <a:ext cx="17358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666666"/>
                </a:solidFill>
              </a:rPr>
              <a:t>If the Quiz Maintainer does not have an account, one can be registered here</a:t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68" name="Google Shape;68;p14">
            <a:hlinkClick action="ppaction://hlinksldjump" r:id="rId4"/>
          </p:cNvPr>
          <p:cNvSpPr/>
          <p:nvPr/>
        </p:nvSpPr>
        <p:spPr>
          <a:xfrm>
            <a:off x="7877850" y="212375"/>
            <a:ext cx="624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4">
            <a:hlinkClick action="ppaction://hlinksldjump" r:id="rId5"/>
          </p:cNvPr>
          <p:cNvSpPr/>
          <p:nvPr/>
        </p:nvSpPr>
        <p:spPr>
          <a:xfrm>
            <a:off x="490875" y="99300"/>
            <a:ext cx="1652700" cy="41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14">
            <a:hlinkClick action="ppaction://hlinksldjump" r:id="rId6"/>
          </p:cNvPr>
          <p:cNvSpPr/>
          <p:nvPr/>
        </p:nvSpPr>
        <p:spPr>
          <a:xfrm>
            <a:off x="7213925" y="212375"/>
            <a:ext cx="624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14">
            <a:hlinkClick action="ppaction://hlinksldjump" r:id="rId7"/>
          </p:cNvPr>
          <p:cNvSpPr/>
          <p:nvPr/>
        </p:nvSpPr>
        <p:spPr>
          <a:xfrm>
            <a:off x="6530100" y="212375"/>
            <a:ext cx="5913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14">
            <a:hlinkClick action="ppaction://hlinksldjump" r:id="rId8"/>
          </p:cNvPr>
          <p:cNvSpPr/>
          <p:nvPr/>
        </p:nvSpPr>
        <p:spPr>
          <a:xfrm>
            <a:off x="4054575" y="4267200"/>
            <a:ext cx="1102200" cy="49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32">
            <a:hlinkClick action="ppaction://hlinksldjump" r:id="rId4"/>
          </p:cNvPr>
          <p:cNvSpPr/>
          <p:nvPr/>
        </p:nvSpPr>
        <p:spPr>
          <a:xfrm>
            <a:off x="4142350" y="4574050"/>
            <a:ext cx="854100" cy="40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32">
            <a:hlinkClick action="ppaction://hlinksldjump" r:id="rId5"/>
          </p:cNvPr>
          <p:cNvSpPr/>
          <p:nvPr/>
        </p:nvSpPr>
        <p:spPr>
          <a:xfrm>
            <a:off x="2654425" y="1524675"/>
            <a:ext cx="3857700" cy="37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32">
            <a:hlinkClick action="ppaction://hlinksldjump" r:id="rId6"/>
          </p:cNvPr>
          <p:cNvSpPr/>
          <p:nvPr/>
        </p:nvSpPr>
        <p:spPr>
          <a:xfrm>
            <a:off x="5859925" y="165325"/>
            <a:ext cx="799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32">
            <a:hlinkClick action="ppaction://hlinksldjump" r:id="rId7"/>
          </p:cNvPr>
          <p:cNvSpPr/>
          <p:nvPr/>
        </p:nvSpPr>
        <p:spPr>
          <a:xfrm>
            <a:off x="66591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32">
            <a:hlinkClick action="ppaction://hlinksldjump" r:id="rId8"/>
          </p:cNvPr>
          <p:cNvSpPr/>
          <p:nvPr/>
        </p:nvSpPr>
        <p:spPr>
          <a:xfrm>
            <a:off x="72744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32">
            <a:hlinkClick action="ppaction://hlinksldjump" r:id="rId9"/>
          </p:cNvPr>
          <p:cNvSpPr/>
          <p:nvPr/>
        </p:nvSpPr>
        <p:spPr>
          <a:xfrm>
            <a:off x="5272100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32">
            <a:hlinkClick action="ppaction://hlinksldjump" r:id="rId10"/>
          </p:cNvPr>
          <p:cNvSpPr/>
          <p:nvPr/>
        </p:nvSpPr>
        <p:spPr>
          <a:xfrm>
            <a:off x="587825" y="128600"/>
            <a:ext cx="1561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3" name="Google Shape;313;p32"/>
          <p:cNvCxnSpPr/>
          <p:nvPr/>
        </p:nvCxnSpPr>
        <p:spPr>
          <a:xfrm rot="10800000">
            <a:off x="4996450" y="4759150"/>
            <a:ext cx="718800" cy="219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8" name="Google Shape;31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33">
            <a:hlinkClick action="ppaction://hlinksldjump" r:id="rId4"/>
          </p:cNvPr>
          <p:cNvSpPr/>
          <p:nvPr/>
        </p:nvSpPr>
        <p:spPr>
          <a:xfrm>
            <a:off x="2654425" y="1524675"/>
            <a:ext cx="3857700" cy="37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33">
            <a:hlinkClick action="ppaction://hlinksldjump" r:id="rId5"/>
          </p:cNvPr>
          <p:cNvSpPr/>
          <p:nvPr/>
        </p:nvSpPr>
        <p:spPr>
          <a:xfrm>
            <a:off x="8091825" y="936850"/>
            <a:ext cx="2757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33">
            <a:hlinkClick action="ppaction://hlinksldjump" r:id="rId6"/>
          </p:cNvPr>
          <p:cNvSpPr/>
          <p:nvPr/>
        </p:nvSpPr>
        <p:spPr>
          <a:xfrm>
            <a:off x="5859925" y="165325"/>
            <a:ext cx="799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33">
            <a:hlinkClick action="ppaction://hlinksldjump" r:id="rId7"/>
          </p:cNvPr>
          <p:cNvSpPr/>
          <p:nvPr/>
        </p:nvSpPr>
        <p:spPr>
          <a:xfrm>
            <a:off x="66591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33">
            <a:hlinkClick action="ppaction://hlinksldjump" r:id="rId8"/>
          </p:cNvPr>
          <p:cNvSpPr/>
          <p:nvPr/>
        </p:nvSpPr>
        <p:spPr>
          <a:xfrm>
            <a:off x="72744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33">
            <a:hlinkClick action="ppaction://hlinksldjump" r:id="rId9"/>
          </p:cNvPr>
          <p:cNvSpPr/>
          <p:nvPr/>
        </p:nvSpPr>
        <p:spPr>
          <a:xfrm>
            <a:off x="5272100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33">
            <a:hlinkClick action="ppaction://hlinksldjump" r:id="rId10"/>
          </p:cNvPr>
          <p:cNvSpPr/>
          <p:nvPr/>
        </p:nvSpPr>
        <p:spPr>
          <a:xfrm>
            <a:off x="587825" y="128600"/>
            <a:ext cx="1561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26" name="Google Shape;326;p33"/>
          <p:cNvCxnSpPr/>
          <p:nvPr/>
        </p:nvCxnSpPr>
        <p:spPr>
          <a:xfrm flipH="1" rot="10800000">
            <a:off x="8229600" y="1221500"/>
            <a:ext cx="5700" cy="7716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27" name="Google Shape;327;p33"/>
          <p:cNvCxnSpPr/>
          <p:nvPr/>
        </p:nvCxnSpPr>
        <p:spPr>
          <a:xfrm rot="10800000">
            <a:off x="6512125" y="1774100"/>
            <a:ext cx="718800" cy="219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28" name="Google Shape;328;p33"/>
          <p:cNvSpPr txBox="1"/>
          <p:nvPr/>
        </p:nvSpPr>
        <p:spPr>
          <a:xfrm>
            <a:off x="7981600" y="1938000"/>
            <a:ext cx="1432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Close error message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3" name="Google Shape;33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34">
            <a:hlinkClick action="ppaction://hlinksldjump" r:id="rId4"/>
          </p:cNvPr>
          <p:cNvSpPr/>
          <p:nvPr/>
        </p:nvSpPr>
        <p:spPr>
          <a:xfrm>
            <a:off x="2654425" y="2479900"/>
            <a:ext cx="3857700" cy="126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34">
            <a:hlinkClick action="ppaction://hlinksldjump" r:id="rId5"/>
          </p:cNvPr>
          <p:cNvSpPr/>
          <p:nvPr/>
        </p:nvSpPr>
        <p:spPr>
          <a:xfrm>
            <a:off x="5859925" y="165325"/>
            <a:ext cx="799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p34">
            <a:hlinkClick action="ppaction://hlinksldjump" r:id="rId6"/>
          </p:cNvPr>
          <p:cNvSpPr/>
          <p:nvPr/>
        </p:nvSpPr>
        <p:spPr>
          <a:xfrm>
            <a:off x="66591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p34">
            <a:hlinkClick action="ppaction://hlinksldjump" r:id="rId7"/>
          </p:cNvPr>
          <p:cNvSpPr/>
          <p:nvPr/>
        </p:nvSpPr>
        <p:spPr>
          <a:xfrm>
            <a:off x="72744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p34">
            <a:hlinkClick action="ppaction://hlinksldjump" r:id="rId8"/>
          </p:cNvPr>
          <p:cNvSpPr/>
          <p:nvPr/>
        </p:nvSpPr>
        <p:spPr>
          <a:xfrm>
            <a:off x="5272100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p34">
            <a:hlinkClick action="ppaction://hlinksldjump" r:id="rId9"/>
          </p:cNvPr>
          <p:cNvSpPr/>
          <p:nvPr/>
        </p:nvSpPr>
        <p:spPr>
          <a:xfrm>
            <a:off x="587825" y="128600"/>
            <a:ext cx="1561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40" name="Google Shape;340;p34"/>
          <p:cNvCxnSpPr/>
          <p:nvPr/>
        </p:nvCxnSpPr>
        <p:spPr>
          <a:xfrm rot="10800000">
            <a:off x="6512125" y="3213625"/>
            <a:ext cx="718800" cy="219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5" name="Google Shape;34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35">
            <a:hlinkClick action="ppaction://hlinksldjump" r:id="rId4"/>
          </p:cNvPr>
          <p:cNvSpPr/>
          <p:nvPr/>
        </p:nvSpPr>
        <p:spPr>
          <a:xfrm>
            <a:off x="4160725" y="4574050"/>
            <a:ext cx="845100" cy="40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35">
            <a:hlinkClick action="ppaction://hlinksldjump" r:id="rId5"/>
          </p:cNvPr>
          <p:cNvSpPr/>
          <p:nvPr/>
        </p:nvSpPr>
        <p:spPr>
          <a:xfrm>
            <a:off x="5859925" y="165325"/>
            <a:ext cx="799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35">
            <a:hlinkClick action="ppaction://hlinksldjump" r:id="rId6"/>
          </p:cNvPr>
          <p:cNvSpPr/>
          <p:nvPr/>
        </p:nvSpPr>
        <p:spPr>
          <a:xfrm>
            <a:off x="66591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p35">
            <a:hlinkClick action="ppaction://hlinksldjump" r:id="rId7"/>
          </p:cNvPr>
          <p:cNvSpPr/>
          <p:nvPr/>
        </p:nvSpPr>
        <p:spPr>
          <a:xfrm>
            <a:off x="72744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p35">
            <a:hlinkClick action="ppaction://hlinksldjump" r:id="rId8"/>
          </p:cNvPr>
          <p:cNvSpPr/>
          <p:nvPr/>
        </p:nvSpPr>
        <p:spPr>
          <a:xfrm>
            <a:off x="5272100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35">
            <a:hlinkClick action="ppaction://hlinksldjump" r:id="rId9"/>
          </p:cNvPr>
          <p:cNvSpPr/>
          <p:nvPr/>
        </p:nvSpPr>
        <p:spPr>
          <a:xfrm>
            <a:off x="587825" y="128600"/>
            <a:ext cx="1561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52" name="Google Shape;352;p35"/>
          <p:cNvCxnSpPr/>
          <p:nvPr/>
        </p:nvCxnSpPr>
        <p:spPr>
          <a:xfrm rot="10800000">
            <a:off x="5005825" y="4759150"/>
            <a:ext cx="718800" cy="219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" name="Google Shape;35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p36">
            <a:hlinkClick action="ppaction://hlinksldjump" r:id="rId4"/>
          </p:cNvPr>
          <p:cNvSpPr/>
          <p:nvPr/>
        </p:nvSpPr>
        <p:spPr>
          <a:xfrm>
            <a:off x="3177950" y="1846150"/>
            <a:ext cx="2057400" cy="29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p36">
            <a:hlinkClick action="ppaction://hlinksldjump" r:id="rId5"/>
          </p:cNvPr>
          <p:cNvSpPr/>
          <p:nvPr/>
        </p:nvSpPr>
        <p:spPr>
          <a:xfrm>
            <a:off x="5859925" y="165325"/>
            <a:ext cx="799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p36">
            <a:hlinkClick action="ppaction://hlinksldjump" r:id="rId6"/>
          </p:cNvPr>
          <p:cNvSpPr/>
          <p:nvPr/>
        </p:nvSpPr>
        <p:spPr>
          <a:xfrm>
            <a:off x="66591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p36">
            <a:hlinkClick action="ppaction://hlinksldjump" r:id="rId7"/>
          </p:cNvPr>
          <p:cNvSpPr/>
          <p:nvPr/>
        </p:nvSpPr>
        <p:spPr>
          <a:xfrm>
            <a:off x="72744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36">
            <a:hlinkClick action="ppaction://hlinksldjump" r:id="rId8"/>
          </p:cNvPr>
          <p:cNvSpPr/>
          <p:nvPr/>
        </p:nvSpPr>
        <p:spPr>
          <a:xfrm>
            <a:off x="5272100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p36">
            <a:hlinkClick action="ppaction://hlinksldjump" r:id="rId9"/>
          </p:cNvPr>
          <p:cNvSpPr/>
          <p:nvPr/>
        </p:nvSpPr>
        <p:spPr>
          <a:xfrm>
            <a:off x="587825" y="128600"/>
            <a:ext cx="1561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64" name="Google Shape;364;p36"/>
          <p:cNvCxnSpPr/>
          <p:nvPr/>
        </p:nvCxnSpPr>
        <p:spPr>
          <a:xfrm rot="10800000">
            <a:off x="5272100" y="2010425"/>
            <a:ext cx="718800" cy="219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65" name="Google Shape;365;p36"/>
          <p:cNvCxnSpPr/>
          <p:nvPr/>
        </p:nvCxnSpPr>
        <p:spPr>
          <a:xfrm rot="10800000">
            <a:off x="5002000" y="4394750"/>
            <a:ext cx="718800" cy="219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66" name="Google Shape;366;p36">
            <a:hlinkClick action="ppaction://hlinksldjump" r:id="rId10"/>
          </p:cNvPr>
          <p:cNvSpPr/>
          <p:nvPr/>
        </p:nvSpPr>
        <p:spPr>
          <a:xfrm>
            <a:off x="4151550" y="4206650"/>
            <a:ext cx="8817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p36"/>
          <p:cNvSpPr txBox="1"/>
          <p:nvPr/>
        </p:nvSpPr>
        <p:spPr>
          <a:xfrm>
            <a:off x="5720800" y="4482200"/>
            <a:ext cx="146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Error case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Google Shape;37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3" name="Google Shape;373;p37"/>
          <p:cNvCxnSpPr/>
          <p:nvPr/>
        </p:nvCxnSpPr>
        <p:spPr>
          <a:xfrm rot="10800000">
            <a:off x="8257300" y="1248025"/>
            <a:ext cx="36600" cy="10941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74" name="Google Shape;374;p37">
            <a:hlinkClick action="ppaction://hlinksldjump" r:id="rId4"/>
          </p:cNvPr>
          <p:cNvSpPr/>
          <p:nvPr/>
        </p:nvSpPr>
        <p:spPr>
          <a:xfrm>
            <a:off x="8091825" y="936850"/>
            <a:ext cx="2664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p37">
            <a:hlinkClick action="ppaction://hlinksldjump" r:id="rId5"/>
          </p:cNvPr>
          <p:cNvSpPr/>
          <p:nvPr/>
        </p:nvSpPr>
        <p:spPr>
          <a:xfrm>
            <a:off x="3177950" y="1846150"/>
            <a:ext cx="2057400" cy="29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76" name="Google Shape;376;p37"/>
          <p:cNvCxnSpPr/>
          <p:nvPr/>
        </p:nvCxnSpPr>
        <p:spPr>
          <a:xfrm rot="10800000">
            <a:off x="5272100" y="2010425"/>
            <a:ext cx="718800" cy="219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1" name="Google Shape;38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p38">
            <a:hlinkClick action="ppaction://hlinksldjump" r:id="rId4"/>
          </p:cNvPr>
          <p:cNvSpPr/>
          <p:nvPr/>
        </p:nvSpPr>
        <p:spPr>
          <a:xfrm>
            <a:off x="5345575" y="1855325"/>
            <a:ext cx="624600" cy="31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p38">
            <a:hlinkClick action="ppaction://hlinksldjump" r:id="rId5"/>
          </p:cNvPr>
          <p:cNvSpPr/>
          <p:nvPr/>
        </p:nvSpPr>
        <p:spPr>
          <a:xfrm>
            <a:off x="5859925" y="165325"/>
            <a:ext cx="799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p38">
            <a:hlinkClick action="ppaction://hlinksldjump" r:id="rId6"/>
          </p:cNvPr>
          <p:cNvSpPr/>
          <p:nvPr/>
        </p:nvSpPr>
        <p:spPr>
          <a:xfrm>
            <a:off x="66591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p38">
            <a:hlinkClick action="ppaction://hlinksldjump" r:id="rId7"/>
          </p:cNvPr>
          <p:cNvSpPr/>
          <p:nvPr/>
        </p:nvSpPr>
        <p:spPr>
          <a:xfrm>
            <a:off x="72744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p38">
            <a:hlinkClick action="ppaction://hlinksldjump" r:id="rId8"/>
          </p:cNvPr>
          <p:cNvSpPr/>
          <p:nvPr/>
        </p:nvSpPr>
        <p:spPr>
          <a:xfrm>
            <a:off x="5272100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p38">
            <a:hlinkClick action="ppaction://hlinksldjump" r:id="rId9"/>
          </p:cNvPr>
          <p:cNvSpPr/>
          <p:nvPr/>
        </p:nvSpPr>
        <p:spPr>
          <a:xfrm>
            <a:off x="587825" y="128600"/>
            <a:ext cx="1561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88" name="Google Shape;388;p38"/>
          <p:cNvCxnSpPr/>
          <p:nvPr/>
        </p:nvCxnSpPr>
        <p:spPr>
          <a:xfrm rot="10800000">
            <a:off x="6012425" y="2010425"/>
            <a:ext cx="718800" cy="219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3" name="Google Shape;39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p39">
            <a:hlinkClick action="ppaction://hlinksldjump" r:id="rId4"/>
          </p:cNvPr>
          <p:cNvSpPr/>
          <p:nvPr/>
        </p:nvSpPr>
        <p:spPr>
          <a:xfrm>
            <a:off x="3444300" y="2516650"/>
            <a:ext cx="2516700" cy="33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p39">
            <a:hlinkClick action="ppaction://hlinksldjump" r:id="rId5"/>
          </p:cNvPr>
          <p:cNvSpPr/>
          <p:nvPr/>
        </p:nvSpPr>
        <p:spPr>
          <a:xfrm>
            <a:off x="5859925" y="165325"/>
            <a:ext cx="799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p39">
            <a:hlinkClick action="ppaction://hlinksldjump" r:id="rId6"/>
          </p:cNvPr>
          <p:cNvSpPr/>
          <p:nvPr/>
        </p:nvSpPr>
        <p:spPr>
          <a:xfrm>
            <a:off x="66591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p39">
            <a:hlinkClick action="ppaction://hlinksldjump" r:id="rId7"/>
          </p:cNvPr>
          <p:cNvSpPr/>
          <p:nvPr/>
        </p:nvSpPr>
        <p:spPr>
          <a:xfrm>
            <a:off x="72744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p39">
            <a:hlinkClick action="ppaction://hlinksldjump" r:id="rId8"/>
          </p:cNvPr>
          <p:cNvSpPr/>
          <p:nvPr/>
        </p:nvSpPr>
        <p:spPr>
          <a:xfrm>
            <a:off x="5272100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p39">
            <a:hlinkClick action="ppaction://hlinksldjump" r:id="rId9"/>
          </p:cNvPr>
          <p:cNvSpPr/>
          <p:nvPr/>
        </p:nvSpPr>
        <p:spPr>
          <a:xfrm>
            <a:off x="587825" y="128600"/>
            <a:ext cx="1561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0" name="Google Shape;400;p39"/>
          <p:cNvCxnSpPr/>
          <p:nvPr/>
        </p:nvCxnSpPr>
        <p:spPr>
          <a:xfrm rot="10800000">
            <a:off x="5900125" y="2628250"/>
            <a:ext cx="718800" cy="219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" name="Google Shape;40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40">
            <a:hlinkClick action="ppaction://hlinksldjump" r:id="rId4"/>
          </p:cNvPr>
          <p:cNvSpPr/>
          <p:nvPr/>
        </p:nvSpPr>
        <p:spPr>
          <a:xfrm>
            <a:off x="3453500" y="2994250"/>
            <a:ext cx="2507400" cy="31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" name="Google Shape;407;p40">
            <a:hlinkClick action="ppaction://hlinksldjump" r:id="rId5"/>
          </p:cNvPr>
          <p:cNvSpPr/>
          <p:nvPr/>
        </p:nvSpPr>
        <p:spPr>
          <a:xfrm>
            <a:off x="5859925" y="165325"/>
            <a:ext cx="799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p40">
            <a:hlinkClick action="ppaction://hlinksldjump" r:id="rId6"/>
          </p:cNvPr>
          <p:cNvSpPr/>
          <p:nvPr/>
        </p:nvSpPr>
        <p:spPr>
          <a:xfrm>
            <a:off x="66591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p40">
            <a:hlinkClick action="ppaction://hlinksldjump" r:id="rId7"/>
          </p:cNvPr>
          <p:cNvSpPr/>
          <p:nvPr/>
        </p:nvSpPr>
        <p:spPr>
          <a:xfrm>
            <a:off x="72744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" name="Google Shape;410;p40">
            <a:hlinkClick action="ppaction://hlinksldjump" r:id="rId8"/>
          </p:cNvPr>
          <p:cNvSpPr/>
          <p:nvPr/>
        </p:nvSpPr>
        <p:spPr>
          <a:xfrm>
            <a:off x="5272100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Google Shape;411;p40">
            <a:hlinkClick action="ppaction://hlinksldjump" r:id="rId9"/>
          </p:cNvPr>
          <p:cNvSpPr/>
          <p:nvPr/>
        </p:nvSpPr>
        <p:spPr>
          <a:xfrm>
            <a:off x="587825" y="128600"/>
            <a:ext cx="1561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2" name="Google Shape;412;p40"/>
          <p:cNvCxnSpPr/>
          <p:nvPr/>
        </p:nvCxnSpPr>
        <p:spPr>
          <a:xfrm rot="10800000">
            <a:off x="6003250" y="3167700"/>
            <a:ext cx="718800" cy="219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7" name="Google Shape;417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523875"/>
            <a:ext cx="9144000" cy="5667378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p41">
            <a:hlinkClick action="ppaction://hlinksldjump" r:id="rId4"/>
          </p:cNvPr>
          <p:cNvSpPr/>
          <p:nvPr/>
        </p:nvSpPr>
        <p:spPr>
          <a:xfrm>
            <a:off x="3462675" y="2955675"/>
            <a:ext cx="2507400" cy="33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9" name="Google Shape;419;p41"/>
          <p:cNvCxnSpPr/>
          <p:nvPr/>
        </p:nvCxnSpPr>
        <p:spPr>
          <a:xfrm rot="10800000">
            <a:off x="5970075" y="3130975"/>
            <a:ext cx="718800" cy="219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1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9" name="Google Shape;7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9800"/>
            <a:ext cx="9144000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0" name="Google Shape;80;p15"/>
          <p:cNvCxnSpPr/>
          <p:nvPr/>
        </p:nvCxnSpPr>
        <p:spPr>
          <a:xfrm rot="10800000">
            <a:off x="5057200" y="4519650"/>
            <a:ext cx="718800" cy="219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1" name="Google Shape;81;p15"/>
          <p:cNvCxnSpPr/>
          <p:nvPr/>
        </p:nvCxnSpPr>
        <p:spPr>
          <a:xfrm rot="10800000">
            <a:off x="5020500" y="4257125"/>
            <a:ext cx="1000800" cy="9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2" name="Google Shape;82;p15"/>
          <p:cNvCxnSpPr/>
          <p:nvPr/>
        </p:nvCxnSpPr>
        <p:spPr>
          <a:xfrm flipH="1" rot="10800000">
            <a:off x="2953800" y="2207200"/>
            <a:ext cx="750300" cy="21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3" name="Google Shape;83;p15"/>
          <p:cNvCxnSpPr/>
          <p:nvPr/>
        </p:nvCxnSpPr>
        <p:spPr>
          <a:xfrm flipH="1" rot="10800000">
            <a:off x="2953850" y="2905950"/>
            <a:ext cx="750300" cy="21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84" name="Google Shape;84;p15"/>
          <p:cNvCxnSpPr/>
          <p:nvPr/>
        </p:nvCxnSpPr>
        <p:spPr>
          <a:xfrm>
            <a:off x="2958875" y="2209300"/>
            <a:ext cx="0" cy="7053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5" name="Google Shape;85;p15"/>
          <p:cNvSpPr txBox="1"/>
          <p:nvPr/>
        </p:nvSpPr>
        <p:spPr>
          <a:xfrm>
            <a:off x="1026275" y="2263950"/>
            <a:ext cx="1735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666666"/>
                </a:solidFill>
              </a:rPr>
              <a:t>User fills in both text boxes</a:t>
            </a:r>
            <a:endParaRPr>
              <a:solidFill>
                <a:srgbClr val="666666"/>
              </a:solidFill>
            </a:endParaRPr>
          </a:p>
        </p:txBody>
      </p:sp>
      <p:cxnSp>
        <p:nvCxnSpPr>
          <p:cNvPr id="86" name="Google Shape;86;p15"/>
          <p:cNvCxnSpPr/>
          <p:nvPr/>
        </p:nvCxnSpPr>
        <p:spPr>
          <a:xfrm flipH="1" rot="10800000">
            <a:off x="2762075" y="2557500"/>
            <a:ext cx="196800" cy="3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7" name="Google Shape;87;p15"/>
          <p:cNvSpPr txBox="1"/>
          <p:nvPr/>
        </p:nvSpPr>
        <p:spPr>
          <a:xfrm>
            <a:off x="6021300" y="3841925"/>
            <a:ext cx="1735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666666"/>
                </a:solidFill>
              </a:rPr>
              <a:t>Click the button once forms are filled</a:t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88" name="Google Shape;88;p15">
            <a:hlinkClick action="ppaction://hlinksldjump" r:id="rId4"/>
          </p:cNvPr>
          <p:cNvSpPr/>
          <p:nvPr/>
        </p:nvSpPr>
        <p:spPr>
          <a:xfrm>
            <a:off x="3704100" y="2037500"/>
            <a:ext cx="1735800" cy="32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5">
            <a:hlinkClick action="ppaction://hlinksldjump" r:id="rId5"/>
          </p:cNvPr>
          <p:cNvSpPr/>
          <p:nvPr/>
        </p:nvSpPr>
        <p:spPr>
          <a:xfrm>
            <a:off x="4161250" y="3995350"/>
            <a:ext cx="843000" cy="39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5">
            <a:hlinkClick action="ppaction://hlinksldjump" r:id="rId6"/>
          </p:cNvPr>
          <p:cNvSpPr/>
          <p:nvPr/>
        </p:nvSpPr>
        <p:spPr>
          <a:xfrm>
            <a:off x="7877850" y="212375"/>
            <a:ext cx="624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15">
            <a:hlinkClick action="ppaction://hlinksldjump" r:id="rId7"/>
          </p:cNvPr>
          <p:cNvSpPr/>
          <p:nvPr/>
        </p:nvSpPr>
        <p:spPr>
          <a:xfrm>
            <a:off x="490875" y="99300"/>
            <a:ext cx="1652700" cy="41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5">
            <a:hlinkClick action="ppaction://hlinksldjump" r:id="rId8"/>
          </p:cNvPr>
          <p:cNvSpPr/>
          <p:nvPr/>
        </p:nvSpPr>
        <p:spPr>
          <a:xfrm>
            <a:off x="7213925" y="212375"/>
            <a:ext cx="624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15">
            <a:hlinkClick action="ppaction://hlinksldjump" r:id="rId9"/>
          </p:cNvPr>
          <p:cNvSpPr/>
          <p:nvPr/>
        </p:nvSpPr>
        <p:spPr>
          <a:xfrm>
            <a:off x="6530100" y="212375"/>
            <a:ext cx="5913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4" name="Google Shape;94;p15"/>
          <p:cNvCxnSpPr/>
          <p:nvPr/>
        </p:nvCxnSpPr>
        <p:spPr>
          <a:xfrm rot="10800000">
            <a:off x="5512700" y="2209300"/>
            <a:ext cx="718800" cy="219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5" name="Google Shape;95;p15"/>
          <p:cNvSpPr txBox="1"/>
          <p:nvPr/>
        </p:nvSpPr>
        <p:spPr>
          <a:xfrm>
            <a:off x="5776000" y="4581400"/>
            <a:ext cx="107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Error case</a:t>
            </a:r>
            <a:endParaRPr/>
          </a:p>
        </p:txBody>
      </p:sp>
      <p:sp>
        <p:nvSpPr>
          <p:cNvPr id="96" name="Google Shape;96;p15"/>
          <p:cNvSpPr txBox="1"/>
          <p:nvPr/>
        </p:nvSpPr>
        <p:spPr>
          <a:xfrm>
            <a:off x="6254875" y="2264975"/>
            <a:ext cx="1359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Start Register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4" name="Google Shape;42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052500"/>
            <a:ext cx="9144000" cy="6196009"/>
          </a:xfrm>
          <a:prstGeom prst="rect">
            <a:avLst/>
          </a:prstGeom>
          <a:noFill/>
          <a:ln>
            <a:noFill/>
          </a:ln>
        </p:spPr>
      </p:pic>
      <p:sp>
        <p:nvSpPr>
          <p:cNvPr id="425" name="Google Shape;425;p42">
            <a:hlinkClick action="ppaction://hlinksldjump" r:id="rId4"/>
          </p:cNvPr>
          <p:cNvSpPr/>
          <p:nvPr/>
        </p:nvSpPr>
        <p:spPr>
          <a:xfrm>
            <a:off x="3462675" y="2953850"/>
            <a:ext cx="2489100" cy="29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26" name="Google Shape;426;p42"/>
          <p:cNvCxnSpPr/>
          <p:nvPr/>
        </p:nvCxnSpPr>
        <p:spPr>
          <a:xfrm rot="10800000">
            <a:off x="5951775" y="3085050"/>
            <a:ext cx="718800" cy="219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1" name="Google Shape;43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090625"/>
            <a:ext cx="9144000" cy="623411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32" name="Google Shape;432;p43"/>
          <p:cNvCxnSpPr/>
          <p:nvPr/>
        </p:nvCxnSpPr>
        <p:spPr>
          <a:xfrm rot="10800000">
            <a:off x="3330450" y="2074725"/>
            <a:ext cx="718800" cy="219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33" name="Google Shape;433;p43">
            <a:hlinkClick action="ppaction://hlinksldjump" r:id="rId4"/>
          </p:cNvPr>
          <p:cNvSpPr/>
          <p:nvPr/>
        </p:nvSpPr>
        <p:spPr>
          <a:xfrm>
            <a:off x="3150400" y="1925150"/>
            <a:ext cx="229500" cy="22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8" name="Google Shape;43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219200"/>
            <a:ext cx="9144000" cy="6362697"/>
          </a:xfrm>
          <a:prstGeom prst="rect">
            <a:avLst/>
          </a:prstGeom>
          <a:noFill/>
          <a:ln>
            <a:noFill/>
          </a:ln>
        </p:spPr>
      </p:pic>
      <p:sp>
        <p:nvSpPr>
          <p:cNvPr id="439" name="Google Shape;439;p44">
            <a:hlinkClick action="ppaction://hlinksldjump" r:id="rId4"/>
          </p:cNvPr>
          <p:cNvSpPr/>
          <p:nvPr/>
        </p:nvSpPr>
        <p:spPr>
          <a:xfrm>
            <a:off x="3177950" y="3462675"/>
            <a:ext cx="2810700" cy="27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40" name="Google Shape;440;p44"/>
          <p:cNvCxnSpPr/>
          <p:nvPr/>
        </p:nvCxnSpPr>
        <p:spPr>
          <a:xfrm rot="10800000">
            <a:off x="5988650" y="3599425"/>
            <a:ext cx="718800" cy="219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Google Shape;445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138225"/>
            <a:ext cx="9144000" cy="6281734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45">
            <a:hlinkClick action="ppaction://hlinksldjump" r:id="rId4"/>
          </p:cNvPr>
          <p:cNvSpPr/>
          <p:nvPr/>
        </p:nvSpPr>
        <p:spPr>
          <a:xfrm>
            <a:off x="3168775" y="4228700"/>
            <a:ext cx="8175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47" name="Google Shape;447;p45"/>
          <p:cNvCxnSpPr/>
          <p:nvPr/>
        </p:nvCxnSpPr>
        <p:spPr>
          <a:xfrm rot="10800000">
            <a:off x="3986275" y="4377200"/>
            <a:ext cx="718800" cy="219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2" name="Google Shape;452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181100"/>
            <a:ext cx="9144000" cy="6324610"/>
          </a:xfrm>
          <a:prstGeom prst="rect">
            <a:avLst/>
          </a:prstGeom>
          <a:noFill/>
          <a:ln>
            <a:noFill/>
          </a:ln>
        </p:spPr>
      </p:pic>
      <p:sp>
        <p:nvSpPr>
          <p:cNvPr id="453" name="Google Shape;453;p46">
            <a:hlinkClick action="ppaction://hlinksldjump" r:id="rId4"/>
          </p:cNvPr>
          <p:cNvSpPr/>
          <p:nvPr/>
        </p:nvSpPr>
        <p:spPr>
          <a:xfrm>
            <a:off x="4142350" y="4169900"/>
            <a:ext cx="863400" cy="41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54" name="Google Shape;454;p46"/>
          <p:cNvCxnSpPr/>
          <p:nvPr/>
        </p:nvCxnSpPr>
        <p:spPr>
          <a:xfrm rot="10800000">
            <a:off x="5005750" y="4364300"/>
            <a:ext cx="718800" cy="219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9" name="Google Shape;459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460" name="Google Shape;460;p47">
            <a:hlinkClick action="ppaction://hlinksldjump" r:id="rId4"/>
          </p:cNvPr>
          <p:cNvSpPr/>
          <p:nvPr/>
        </p:nvSpPr>
        <p:spPr>
          <a:xfrm>
            <a:off x="3168775" y="1138925"/>
            <a:ext cx="28290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1" name="Google Shape;461;p47">
            <a:hlinkClick action="ppaction://hlinksldjump" r:id="rId5"/>
          </p:cNvPr>
          <p:cNvSpPr/>
          <p:nvPr/>
        </p:nvSpPr>
        <p:spPr>
          <a:xfrm>
            <a:off x="5859925" y="165325"/>
            <a:ext cx="799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" name="Google Shape;462;p47">
            <a:hlinkClick action="ppaction://hlinksldjump" r:id="rId6"/>
          </p:cNvPr>
          <p:cNvSpPr/>
          <p:nvPr/>
        </p:nvSpPr>
        <p:spPr>
          <a:xfrm>
            <a:off x="66591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3" name="Google Shape;463;p47">
            <a:hlinkClick action="ppaction://hlinksldjump" r:id="rId7"/>
          </p:cNvPr>
          <p:cNvSpPr/>
          <p:nvPr/>
        </p:nvSpPr>
        <p:spPr>
          <a:xfrm>
            <a:off x="72744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4" name="Google Shape;464;p47">
            <a:hlinkClick action="ppaction://hlinksldjump" r:id="rId8"/>
          </p:cNvPr>
          <p:cNvSpPr/>
          <p:nvPr/>
        </p:nvSpPr>
        <p:spPr>
          <a:xfrm>
            <a:off x="5272100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" name="Google Shape;465;p47">
            <a:hlinkClick action="ppaction://hlinksldjump" r:id="rId9"/>
          </p:cNvPr>
          <p:cNvSpPr/>
          <p:nvPr/>
        </p:nvSpPr>
        <p:spPr>
          <a:xfrm>
            <a:off x="587825" y="128600"/>
            <a:ext cx="1561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66" name="Google Shape;466;p47"/>
          <p:cNvCxnSpPr/>
          <p:nvPr/>
        </p:nvCxnSpPr>
        <p:spPr>
          <a:xfrm rot="10800000">
            <a:off x="5997775" y="1358300"/>
            <a:ext cx="718800" cy="219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" name="Google Shape;471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72" name="Google Shape;472;p48">
            <a:hlinkClick action="ppaction://hlinksldjump" r:id="rId4"/>
          </p:cNvPr>
          <p:cNvSpPr/>
          <p:nvPr/>
        </p:nvSpPr>
        <p:spPr>
          <a:xfrm>
            <a:off x="3122850" y="1432825"/>
            <a:ext cx="2920800" cy="26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48">
            <a:hlinkClick action="ppaction://hlinksldjump" r:id="rId5"/>
          </p:cNvPr>
          <p:cNvSpPr/>
          <p:nvPr/>
        </p:nvSpPr>
        <p:spPr>
          <a:xfrm>
            <a:off x="5859925" y="165325"/>
            <a:ext cx="799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p48">
            <a:hlinkClick action="ppaction://hlinksldjump" r:id="rId6"/>
          </p:cNvPr>
          <p:cNvSpPr/>
          <p:nvPr/>
        </p:nvSpPr>
        <p:spPr>
          <a:xfrm>
            <a:off x="66591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p48">
            <a:hlinkClick action="ppaction://hlinksldjump" r:id="rId7"/>
          </p:cNvPr>
          <p:cNvSpPr/>
          <p:nvPr/>
        </p:nvSpPr>
        <p:spPr>
          <a:xfrm>
            <a:off x="72744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p48">
            <a:hlinkClick action="ppaction://hlinksldjump" r:id="rId8"/>
          </p:cNvPr>
          <p:cNvSpPr/>
          <p:nvPr/>
        </p:nvSpPr>
        <p:spPr>
          <a:xfrm>
            <a:off x="5272100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" name="Google Shape;477;p48">
            <a:hlinkClick action="ppaction://hlinksldjump" r:id="rId9"/>
          </p:cNvPr>
          <p:cNvSpPr/>
          <p:nvPr/>
        </p:nvSpPr>
        <p:spPr>
          <a:xfrm>
            <a:off x="587825" y="128600"/>
            <a:ext cx="1561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78" name="Google Shape;478;p48"/>
          <p:cNvCxnSpPr/>
          <p:nvPr/>
        </p:nvCxnSpPr>
        <p:spPr>
          <a:xfrm rot="10800000">
            <a:off x="6043650" y="1597125"/>
            <a:ext cx="718800" cy="219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3" name="Google Shape;483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84" name="Google Shape;484;p49">
            <a:hlinkClick action="ppaction://hlinksldjump" r:id="rId4"/>
          </p:cNvPr>
          <p:cNvSpPr/>
          <p:nvPr/>
        </p:nvSpPr>
        <p:spPr>
          <a:xfrm>
            <a:off x="4160725" y="4013775"/>
            <a:ext cx="8451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p49">
            <a:hlinkClick action="ppaction://hlinksldjump" r:id="rId5"/>
          </p:cNvPr>
          <p:cNvSpPr/>
          <p:nvPr/>
        </p:nvSpPr>
        <p:spPr>
          <a:xfrm>
            <a:off x="5859925" y="165325"/>
            <a:ext cx="799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49">
            <a:hlinkClick action="ppaction://hlinksldjump" r:id="rId6"/>
          </p:cNvPr>
          <p:cNvSpPr/>
          <p:nvPr/>
        </p:nvSpPr>
        <p:spPr>
          <a:xfrm>
            <a:off x="66591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7" name="Google Shape;487;p49">
            <a:hlinkClick action="ppaction://hlinksldjump" r:id="rId7"/>
          </p:cNvPr>
          <p:cNvSpPr/>
          <p:nvPr/>
        </p:nvSpPr>
        <p:spPr>
          <a:xfrm>
            <a:off x="72744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8" name="Google Shape;488;p49">
            <a:hlinkClick action="ppaction://hlinksldjump" r:id="rId8"/>
          </p:cNvPr>
          <p:cNvSpPr/>
          <p:nvPr/>
        </p:nvSpPr>
        <p:spPr>
          <a:xfrm>
            <a:off x="5272100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9" name="Google Shape;489;p49">
            <a:hlinkClick action="ppaction://hlinksldjump" r:id="rId9"/>
          </p:cNvPr>
          <p:cNvSpPr/>
          <p:nvPr/>
        </p:nvSpPr>
        <p:spPr>
          <a:xfrm>
            <a:off x="587825" y="128600"/>
            <a:ext cx="1561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90" name="Google Shape;490;p49"/>
          <p:cNvCxnSpPr/>
          <p:nvPr/>
        </p:nvCxnSpPr>
        <p:spPr>
          <a:xfrm rot="10800000">
            <a:off x="5005825" y="4180575"/>
            <a:ext cx="718800" cy="219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91" name="Google Shape;491;p49">
            <a:hlinkClick action="ppaction://hlinksldjump" r:id="rId10"/>
          </p:cNvPr>
          <p:cNvSpPr/>
          <p:nvPr/>
        </p:nvSpPr>
        <p:spPr>
          <a:xfrm>
            <a:off x="3177950" y="2121700"/>
            <a:ext cx="20481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92" name="Google Shape;492;p49"/>
          <p:cNvCxnSpPr/>
          <p:nvPr/>
        </p:nvCxnSpPr>
        <p:spPr>
          <a:xfrm rot="10800000">
            <a:off x="5220350" y="2352750"/>
            <a:ext cx="718800" cy="219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93" name="Google Shape;493;p49"/>
          <p:cNvSpPr txBox="1"/>
          <p:nvPr/>
        </p:nvSpPr>
        <p:spPr>
          <a:xfrm>
            <a:off x="5777250" y="4399525"/>
            <a:ext cx="1322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Error case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8" name="Google Shape;498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499" name="Google Shape;499;p50">
            <a:hlinkClick action="ppaction://hlinksldjump" r:id="rId4"/>
          </p:cNvPr>
          <p:cNvSpPr/>
          <p:nvPr/>
        </p:nvSpPr>
        <p:spPr>
          <a:xfrm>
            <a:off x="3177950" y="2121700"/>
            <a:ext cx="20481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0" name="Google Shape;500;p50">
            <a:hlinkClick action="ppaction://hlinksldjump" r:id="rId5"/>
          </p:cNvPr>
          <p:cNvSpPr/>
          <p:nvPr/>
        </p:nvSpPr>
        <p:spPr>
          <a:xfrm>
            <a:off x="5859925" y="165325"/>
            <a:ext cx="799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p50">
            <a:hlinkClick action="ppaction://hlinksldjump" r:id="rId6"/>
          </p:cNvPr>
          <p:cNvSpPr/>
          <p:nvPr/>
        </p:nvSpPr>
        <p:spPr>
          <a:xfrm>
            <a:off x="66591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p50">
            <a:hlinkClick action="ppaction://hlinksldjump" r:id="rId7"/>
          </p:cNvPr>
          <p:cNvSpPr/>
          <p:nvPr/>
        </p:nvSpPr>
        <p:spPr>
          <a:xfrm>
            <a:off x="72744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p50">
            <a:hlinkClick action="ppaction://hlinksldjump" r:id="rId8"/>
          </p:cNvPr>
          <p:cNvSpPr/>
          <p:nvPr/>
        </p:nvSpPr>
        <p:spPr>
          <a:xfrm>
            <a:off x="5272100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p50">
            <a:hlinkClick action="ppaction://hlinksldjump" r:id="rId9"/>
          </p:cNvPr>
          <p:cNvSpPr/>
          <p:nvPr/>
        </p:nvSpPr>
        <p:spPr>
          <a:xfrm>
            <a:off x="587825" y="128600"/>
            <a:ext cx="1561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05" name="Google Shape;505;p50"/>
          <p:cNvCxnSpPr/>
          <p:nvPr/>
        </p:nvCxnSpPr>
        <p:spPr>
          <a:xfrm rot="10800000">
            <a:off x="8271875" y="1238975"/>
            <a:ext cx="104700" cy="6531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06" name="Google Shape;506;p50"/>
          <p:cNvCxnSpPr/>
          <p:nvPr/>
        </p:nvCxnSpPr>
        <p:spPr>
          <a:xfrm rot="10800000">
            <a:off x="5220350" y="2205700"/>
            <a:ext cx="718800" cy="219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1" name="Google Shape;511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12" name="Google Shape;512;p51">
            <a:hlinkClick action="ppaction://hlinksldjump" r:id="rId4"/>
          </p:cNvPr>
          <p:cNvSpPr/>
          <p:nvPr/>
        </p:nvSpPr>
        <p:spPr>
          <a:xfrm>
            <a:off x="5327200" y="2094150"/>
            <a:ext cx="652200" cy="31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p51">
            <a:hlinkClick action="ppaction://hlinksldjump" r:id="rId5"/>
          </p:cNvPr>
          <p:cNvSpPr/>
          <p:nvPr/>
        </p:nvSpPr>
        <p:spPr>
          <a:xfrm>
            <a:off x="5859925" y="165325"/>
            <a:ext cx="799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" name="Google Shape;514;p51">
            <a:hlinkClick action="ppaction://hlinksldjump" r:id="rId6"/>
          </p:cNvPr>
          <p:cNvSpPr/>
          <p:nvPr/>
        </p:nvSpPr>
        <p:spPr>
          <a:xfrm>
            <a:off x="66591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p51">
            <a:hlinkClick action="ppaction://hlinksldjump" r:id="rId7"/>
          </p:cNvPr>
          <p:cNvSpPr/>
          <p:nvPr/>
        </p:nvSpPr>
        <p:spPr>
          <a:xfrm>
            <a:off x="72744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6" name="Google Shape;516;p51">
            <a:hlinkClick action="ppaction://hlinksldjump" r:id="rId8"/>
          </p:cNvPr>
          <p:cNvSpPr/>
          <p:nvPr/>
        </p:nvSpPr>
        <p:spPr>
          <a:xfrm>
            <a:off x="5272100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" name="Google Shape;517;p51">
            <a:hlinkClick action="ppaction://hlinksldjump" r:id="rId9"/>
          </p:cNvPr>
          <p:cNvSpPr/>
          <p:nvPr/>
        </p:nvSpPr>
        <p:spPr>
          <a:xfrm>
            <a:off x="587825" y="128600"/>
            <a:ext cx="1561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18" name="Google Shape;518;p51"/>
          <p:cNvCxnSpPr/>
          <p:nvPr/>
        </p:nvCxnSpPr>
        <p:spPr>
          <a:xfrm rot="10800000">
            <a:off x="5979400" y="2242575"/>
            <a:ext cx="718800" cy="219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1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3" name="Google Shape;10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4" name="Google Shape;104;p16"/>
          <p:cNvCxnSpPr/>
          <p:nvPr/>
        </p:nvCxnSpPr>
        <p:spPr>
          <a:xfrm rot="10800000">
            <a:off x="8261625" y="1226375"/>
            <a:ext cx="53700" cy="606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5" name="Google Shape;105;p16"/>
          <p:cNvSpPr txBox="1"/>
          <p:nvPr/>
        </p:nvSpPr>
        <p:spPr>
          <a:xfrm>
            <a:off x="7288075" y="1861200"/>
            <a:ext cx="16722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666666"/>
                </a:solidFill>
              </a:rPr>
              <a:t>An error message will be returned if either box is left blank</a:t>
            </a:r>
            <a:endParaRPr>
              <a:solidFill>
                <a:srgbClr val="666666"/>
              </a:solidFill>
            </a:endParaRPr>
          </a:p>
        </p:txBody>
      </p:sp>
      <p:cxnSp>
        <p:nvCxnSpPr>
          <p:cNvPr id="106" name="Google Shape;106;p16"/>
          <p:cNvCxnSpPr/>
          <p:nvPr/>
        </p:nvCxnSpPr>
        <p:spPr>
          <a:xfrm rot="10800000">
            <a:off x="5020500" y="3574400"/>
            <a:ext cx="1000800" cy="9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7" name="Google Shape;107;p16"/>
          <p:cNvCxnSpPr/>
          <p:nvPr/>
        </p:nvCxnSpPr>
        <p:spPr>
          <a:xfrm flipH="1" rot="10800000">
            <a:off x="2953800" y="2207200"/>
            <a:ext cx="750300" cy="21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8" name="Google Shape;108;p16"/>
          <p:cNvCxnSpPr/>
          <p:nvPr/>
        </p:nvCxnSpPr>
        <p:spPr>
          <a:xfrm flipH="1" rot="10800000">
            <a:off x="2953850" y="2905950"/>
            <a:ext cx="750300" cy="21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09" name="Google Shape;109;p16"/>
          <p:cNvCxnSpPr/>
          <p:nvPr/>
        </p:nvCxnSpPr>
        <p:spPr>
          <a:xfrm>
            <a:off x="2958875" y="2209300"/>
            <a:ext cx="0" cy="7053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0" name="Google Shape;110;p16"/>
          <p:cNvSpPr txBox="1"/>
          <p:nvPr/>
        </p:nvSpPr>
        <p:spPr>
          <a:xfrm>
            <a:off x="1026275" y="2263950"/>
            <a:ext cx="1735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666666"/>
                </a:solidFill>
              </a:rPr>
              <a:t>User fills in both text boxes</a:t>
            </a:r>
            <a:endParaRPr>
              <a:solidFill>
                <a:srgbClr val="666666"/>
              </a:solidFill>
            </a:endParaRPr>
          </a:p>
        </p:txBody>
      </p:sp>
      <p:cxnSp>
        <p:nvCxnSpPr>
          <p:cNvPr id="111" name="Google Shape;111;p16"/>
          <p:cNvCxnSpPr/>
          <p:nvPr/>
        </p:nvCxnSpPr>
        <p:spPr>
          <a:xfrm flipH="1" rot="10800000">
            <a:off x="2762075" y="2557500"/>
            <a:ext cx="196800" cy="3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2" name="Google Shape;112;p16"/>
          <p:cNvSpPr txBox="1"/>
          <p:nvPr/>
        </p:nvSpPr>
        <p:spPr>
          <a:xfrm>
            <a:off x="6021300" y="3159200"/>
            <a:ext cx="1735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666666"/>
                </a:solidFill>
              </a:rPr>
              <a:t>Click the button once forms are filled</a:t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113" name="Google Shape;113;p16">
            <a:hlinkClick action="ppaction://hlinksldjump" r:id="rId4"/>
          </p:cNvPr>
          <p:cNvSpPr/>
          <p:nvPr/>
        </p:nvSpPr>
        <p:spPr>
          <a:xfrm>
            <a:off x="8123400" y="949050"/>
            <a:ext cx="238800" cy="24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16">
            <a:hlinkClick action="ppaction://hlinksldjump" r:id="rId5"/>
          </p:cNvPr>
          <p:cNvSpPr/>
          <p:nvPr/>
        </p:nvSpPr>
        <p:spPr>
          <a:xfrm>
            <a:off x="7877850" y="212375"/>
            <a:ext cx="624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16">
            <a:hlinkClick action="ppaction://hlinksldjump" r:id="rId6"/>
          </p:cNvPr>
          <p:cNvSpPr/>
          <p:nvPr/>
        </p:nvSpPr>
        <p:spPr>
          <a:xfrm>
            <a:off x="490875" y="99300"/>
            <a:ext cx="1652700" cy="41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16">
            <a:hlinkClick action="ppaction://hlinksldjump" r:id="rId7"/>
          </p:cNvPr>
          <p:cNvSpPr/>
          <p:nvPr/>
        </p:nvSpPr>
        <p:spPr>
          <a:xfrm>
            <a:off x="7213925" y="212375"/>
            <a:ext cx="624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16">
            <a:hlinkClick action="ppaction://hlinksldjump" r:id="rId8"/>
          </p:cNvPr>
          <p:cNvSpPr/>
          <p:nvPr/>
        </p:nvSpPr>
        <p:spPr>
          <a:xfrm>
            <a:off x="6530100" y="212375"/>
            <a:ext cx="5913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3" name="Google Shape;523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4" name="Google Shape;524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31400" y="169787"/>
            <a:ext cx="670750" cy="303425"/>
          </a:xfrm>
          <a:prstGeom prst="rect">
            <a:avLst/>
          </a:prstGeom>
          <a:noFill/>
          <a:ln>
            <a:noFill/>
          </a:ln>
        </p:spPr>
      </p:pic>
      <p:sp>
        <p:nvSpPr>
          <p:cNvPr id="525" name="Google Shape;525;p52">
            <a:hlinkClick action="ppaction://hlinksldjump" r:id="rId5"/>
          </p:cNvPr>
          <p:cNvSpPr/>
          <p:nvPr/>
        </p:nvSpPr>
        <p:spPr>
          <a:xfrm>
            <a:off x="4656700" y="2838100"/>
            <a:ext cx="1341000" cy="37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6" name="Google Shape;526;p52">
            <a:hlinkClick action="ppaction://hlinksldjump" r:id="rId6"/>
          </p:cNvPr>
          <p:cNvSpPr/>
          <p:nvPr/>
        </p:nvSpPr>
        <p:spPr>
          <a:xfrm>
            <a:off x="3177950" y="2838100"/>
            <a:ext cx="1313400" cy="35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7" name="Google Shape;527;p52">
            <a:hlinkClick action="ppaction://hlinksldjump" r:id="rId7"/>
          </p:cNvPr>
          <p:cNvSpPr/>
          <p:nvPr/>
        </p:nvSpPr>
        <p:spPr>
          <a:xfrm>
            <a:off x="5859925" y="165325"/>
            <a:ext cx="799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8" name="Google Shape;528;p52">
            <a:hlinkClick action="ppaction://hlinksldjump" r:id="rId8"/>
          </p:cNvPr>
          <p:cNvSpPr/>
          <p:nvPr/>
        </p:nvSpPr>
        <p:spPr>
          <a:xfrm>
            <a:off x="66591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9" name="Google Shape;529;p52">
            <a:hlinkClick action="ppaction://hlinksldjump" r:id="rId9"/>
          </p:cNvPr>
          <p:cNvSpPr/>
          <p:nvPr/>
        </p:nvSpPr>
        <p:spPr>
          <a:xfrm>
            <a:off x="72744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0" name="Google Shape;530;p52">
            <a:hlinkClick action="ppaction://hlinksldjump" r:id="rId10"/>
          </p:cNvPr>
          <p:cNvSpPr/>
          <p:nvPr/>
        </p:nvSpPr>
        <p:spPr>
          <a:xfrm>
            <a:off x="5272100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" name="Google Shape;531;p52">
            <a:hlinkClick action="ppaction://hlinksldjump" r:id="rId11"/>
          </p:cNvPr>
          <p:cNvSpPr/>
          <p:nvPr/>
        </p:nvSpPr>
        <p:spPr>
          <a:xfrm>
            <a:off x="587825" y="128600"/>
            <a:ext cx="1561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32" name="Google Shape;532;p52"/>
          <p:cNvCxnSpPr>
            <a:endCxn id="526" idx="1"/>
          </p:cNvCxnSpPr>
          <p:nvPr/>
        </p:nvCxnSpPr>
        <p:spPr>
          <a:xfrm flipH="1" rot="10800000">
            <a:off x="2571650" y="3017200"/>
            <a:ext cx="606300" cy="1515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33" name="Google Shape;533;p52"/>
          <p:cNvCxnSpPr/>
          <p:nvPr/>
        </p:nvCxnSpPr>
        <p:spPr>
          <a:xfrm rot="10800000">
            <a:off x="5997700" y="3017275"/>
            <a:ext cx="718800" cy="219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8" name="Google Shape;538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539" name="Google Shape;539;p53">
            <a:hlinkClick action="ppaction://hlinksldjump" r:id="rId4"/>
          </p:cNvPr>
          <p:cNvSpPr/>
          <p:nvPr/>
        </p:nvSpPr>
        <p:spPr>
          <a:xfrm>
            <a:off x="3177950" y="2838100"/>
            <a:ext cx="1313400" cy="35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53">
            <a:hlinkClick action="ppaction://hlinksldjump" r:id="rId5"/>
          </p:cNvPr>
          <p:cNvSpPr/>
          <p:nvPr/>
        </p:nvSpPr>
        <p:spPr>
          <a:xfrm>
            <a:off x="5859925" y="165325"/>
            <a:ext cx="799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p53">
            <a:hlinkClick action="ppaction://hlinksldjump" r:id="rId6"/>
          </p:cNvPr>
          <p:cNvSpPr/>
          <p:nvPr/>
        </p:nvSpPr>
        <p:spPr>
          <a:xfrm>
            <a:off x="66591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2" name="Google Shape;542;p53">
            <a:hlinkClick action="ppaction://hlinksldjump" r:id="rId7"/>
          </p:cNvPr>
          <p:cNvSpPr/>
          <p:nvPr/>
        </p:nvSpPr>
        <p:spPr>
          <a:xfrm>
            <a:off x="72744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p53">
            <a:hlinkClick action="ppaction://hlinksldjump" r:id="rId8"/>
          </p:cNvPr>
          <p:cNvSpPr/>
          <p:nvPr/>
        </p:nvSpPr>
        <p:spPr>
          <a:xfrm>
            <a:off x="5272100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4" name="Google Shape;544;p53">
            <a:hlinkClick action="ppaction://hlinksldjump" r:id="rId9"/>
          </p:cNvPr>
          <p:cNvSpPr/>
          <p:nvPr/>
        </p:nvSpPr>
        <p:spPr>
          <a:xfrm>
            <a:off x="587825" y="128600"/>
            <a:ext cx="1561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45" name="Google Shape;545;p53"/>
          <p:cNvCxnSpPr>
            <a:endCxn id="539" idx="1"/>
          </p:cNvCxnSpPr>
          <p:nvPr/>
        </p:nvCxnSpPr>
        <p:spPr>
          <a:xfrm flipH="1" rot="10800000">
            <a:off x="2525750" y="3017200"/>
            <a:ext cx="652200" cy="597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0" name="Google Shape;550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51" name="Google Shape;551;p54">
            <a:hlinkClick action="ppaction://hlinksldjump" r:id="rId4"/>
          </p:cNvPr>
          <p:cNvSpPr/>
          <p:nvPr/>
        </p:nvSpPr>
        <p:spPr>
          <a:xfrm>
            <a:off x="4656700" y="2838100"/>
            <a:ext cx="1341000" cy="37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" name="Google Shape;552;p54">
            <a:hlinkClick action="ppaction://hlinksldjump" r:id="rId5"/>
          </p:cNvPr>
          <p:cNvSpPr/>
          <p:nvPr/>
        </p:nvSpPr>
        <p:spPr>
          <a:xfrm>
            <a:off x="3177950" y="3545350"/>
            <a:ext cx="2819700" cy="29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" name="Google Shape;553;p54">
            <a:hlinkClick action="ppaction://hlinksldjump" r:id="rId6"/>
          </p:cNvPr>
          <p:cNvSpPr/>
          <p:nvPr/>
        </p:nvSpPr>
        <p:spPr>
          <a:xfrm>
            <a:off x="5859925" y="165325"/>
            <a:ext cx="799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4" name="Google Shape;554;p54">
            <a:hlinkClick action="ppaction://hlinksldjump" r:id="rId7"/>
          </p:cNvPr>
          <p:cNvSpPr/>
          <p:nvPr/>
        </p:nvSpPr>
        <p:spPr>
          <a:xfrm>
            <a:off x="66591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5" name="Google Shape;555;p54">
            <a:hlinkClick action="ppaction://hlinksldjump" r:id="rId8"/>
          </p:cNvPr>
          <p:cNvSpPr/>
          <p:nvPr/>
        </p:nvSpPr>
        <p:spPr>
          <a:xfrm>
            <a:off x="72744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6" name="Google Shape;556;p54">
            <a:hlinkClick action="ppaction://hlinksldjump" r:id="rId9"/>
          </p:cNvPr>
          <p:cNvSpPr/>
          <p:nvPr/>
        </p:nvSpPr>
        <p:spPr>
          <a:xfrm>
            <a:off x="5272100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7" name="Google Shape;557;p54">
            <a:hlinkClick action="ppaction://hlinksldjump" r:id="rId10"/>
          </p:cNvPr>
          <p:cNvSpPr/>
          <p:nvPr/>
        </p:nvSpPr>
        <p:spPr>
          <a:xfrm>
            <a:off x="587825" y="128600"/>
            <a:ext cx="1561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58" name="Google Shape;558;p54"/>
          <p:cNvCxnSpPr/>
          <p:nvPr/>
        </p:nvCxnSpPr>
        <p:spPr>
          <a:xfrm rot="10800000">
            <a:off x="5997650" y="2995600"/>
            <a:ext cx="718800" cy="219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59" name="Google Shape;559;p54"/>
          <p:cNvCxnSpPr/>
          <p:nvPr/>
        </p:nvCxnSpPr>
        <p:spPr>
          <a:xfrm rot="10800000">
            <a:off x="5997650" y="3717600"/>
            <a:ext cx="718800" cy="219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4" name="Google Shape;564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565" name="Google Shape;565;p55">
            <a:hlinkClick action="ppaction://hlinksldjump" r:id="rId4"/>
          </p:cNvPr>
          <p:cNvSpPr/>
          <p:nvPr/>
        </p:nvSpPr>
        <p:spPr>
          <a:xfrm>
            <a:off x="3196325" y="4022950"/>
            <a:ext cx="789900" cy="3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6" name="Google Shape;566;p55">
            <a:hlinkClick action="ppaction://hlinksldjump" r:id="rId5"/>
          </p:cNvPr>
          <p:cNvSpPr/>
          <p:nvPr/>
        </p:nvSpPr>
        <p:spPr>
          <a:xfrm>
            <a:off x="5859925" y="165325"/>
            <a:ext cx="799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7" name="Google Shape;567;p55">
            <a:hlinkClick action="ppaction://hlinksldjump" r:id="rId6"/>
          </p:cNvPr>
          <p:cNvSpPr/>
          <p:nvPr/>
        </p:nvSpPr>
        <p:spPr>
          <a:xfrm>
            <a:off x="66591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8" name="Google Shape;568;p55">
            <a:hlinkClick action="ppaction://hlinksldjump" r:id="rId7"/>
          </p:cNvPr>
          <p:cNvSpPr/>
          <p:nvPr/>
        </p:nvSpPr>
        <p:spPr>
          <a:xfrm>
            <a:off x="72744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9" name="Google Shape;569;p55">
            <a:hlinkClick action="ppaction://hlinksldjump" r:id="rId8"/>
          </p:cNvPr>
          <p:cNvSpPr/>
          <p:nvPr/>
        </p:nvSpPr>
        <p:spPr>
          <a:xfrm>
            <a:off x="5272100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0" name="Google Shape;570;p55">
            <a:hlinkClick action="ppaction://hlinksldjump" r:id="rId9"/>
          </p:cNvPr>
          <p:cNvSpPr/>
          <p:nvPr/>
        </p:nvSpPr>
        <p:spPr>
          <a:xfrm>
            <a:off x="587825" y="128600"/>
            <a:ext cx="1561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71" name="Google Shape;571;p55"/>
          <p:cNvCxnSpPr/>
          <p:nvPr/>
        </p:nvCxnSpPr>
        <p:spPr>
          <a:xfrm rot="10800000">
            <a:off x="3986225" y="4199050"/>
            <a:ext cx="718800" cy="219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6" name="Google Shape;576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577" name="Google Shape;577;p56">
            <a:hlinkClick action="ppaction://hlinksldjump" r:id="rId4"/>
          </p:cNvPr>
          <p:cNvSpPr/>
          <p:nvPr/>
        </p:nvSpPr>
        <p:spPr>
          <a:xfrm>
            <a:off x="4133175" y="4013775"/>
            <a:ext cx="881700" cy="3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8" name="Google Shape;578;p56">
            <a:hlinkClick action="ppaction://hlinksldjump" r:id="rId5"/>
          </p:cNvPr>
          <p:cNvSpPr/>
          <p:nvPr/>
        </p:nvSpPr>
        <p:spPr>
          <a:xfrm>
            <a:off x="5859925" y="165325"/>
            <a:ext cx="799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9" name="Google Shape;579;p56">
            <a:hlinkClick action="ppaction://hlinksldjump" r:id="rId6"/>
          </p:cNvPr>
          <p:cNvSpPr/>
          <p:nvPr/>
        </p:nvSpPr>
        <p:spPr>
          <a:xfrm>
            <a:off x="66591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0" name="Google Shape;580;p56">
            <a:hlinkClick action="ppaction://hlinksldjump" r:id="rId7"/>
          </p:cNvPr>
          <p:cNvSpPr/>
          <p:nvPr/>
        </p:nvSpPr>
        <p:spPr>
          <a:xfrm>
            <a:off x="72744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1" name="Google Shape;581;p56">
            <a:hlinkClick action="ppaction://hlinksldjump" r:id="rId8"/>
          </p:cNvPr>
          <p:cNvSpPr/>
          <p:nvPr/>
        </p:nvSpPr>
        <p:spPr>
          <a:xfrm>
            <a:off x="5272100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2" name="Google Shape;582;p56">
            <a:hlinkClick action="ppaction://hlinksldjump" r:id="rId9"/>
          </p:cNvPr>
          <p:cNvSpPr/>
          <p:nvPr/>
        </p:nvSpPr>
        <p:spPr>
          <a:xfrm>
            <a:off x="587825" y="128600"/>
            <a:ext cx="1561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83" name="Google Shape;583;p56"/>
          <p:cNvCxnSpPr/>
          <p:nvPr/>
        </p:nvCxnSpPr>
        <p:spPr>
          <a:xfrm rot="10800000">
            <a:off x="5005825" y="4180575"/>
            <a:ext cx="718800" cy="219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8" name="Google Shape;588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11"/>
          </a:xfrm>
          <a:prstGeom prst="rect">
            <a:avLst/>
          </a:prstGeom>
          <a:noFill/>
          <a:ln>
            <a:noFill/>
          </a:ln>
        </p:spPr>
      </p:pic>
      <p:sp>
        <p:nvSpPr>
          <p:cNvPr id="589" name="Google Shape;589;p57">
            <a:hlinkClick action="ppaction://hlinksldjump" r:id="rId4"/>
          </p:cNvPr>
          <p:cNvSpPr/>
          <p:nvPr/>
        </p:nvSpPr>
        <p:spPr>
          <a:xfrm>
            <a:off x="3168775" y="1855325"/>
            <a:ext cx="2048100" cy="29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0" name="Google Shape;590;p57">
            <a:hlinkClick action="ppaction://hlinksldjump" r:id="rId5"/>
          </p:cNvPr>
          <p:cNvSpPr/>
          <p:nvPr/>
        </p:nvSpPr>
        <p:spPr>
          <a:xfrm>
            <a:off x="5859925" y="165325"/>
            <a:ext cx="799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1" name="Google Shape;591;p57">
            <a:hlinkClick action="ppaction://hlinksldjump" r:id="rId6"/>
          </p:cNvPr>
          <p:cNvSpPr/>
          <p:nvPr/>
        </p:nvSpPr>
        <p:spPr>
          <a:xfrm>
            <a:off x="66591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2" name="Google Shape;592;p57">
            <a:hlinkClick action="ppaction://hlinksldjump" r:id="rId7"/>
          </p:cNvPr>
          <p:cNvSpPr/>
          <p:nvPr/>
        </p:nvSpPr>
        <p:spPr>
          <a:xfrm>
            <a:off x="72744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3" name="Google Shape;593;p57">
            <a:hlinkClick action="ppaction://hlinksldjump" r:id="rId8"/>
          </p:cNvPr>
          <p:cNvSpPr/>
          <p:nvPr/>
        </p:nvSpPr>
        <p:spPr>
          <a:xfrm>
            <a:off x="5272100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4" name="Google Shape;594;p57">
            <a:hlinkClick action="ppaction://hlinksldjump" r:id="rId9"/>
          </p:cNvPr>
          <p:cNvSpPr/>
          <p:nvPr/>
        </p:nvSpPr>
        <p:spPr>
          <a:xfrm>
            <a:off x="587825" y="128600"/>
            <a:ext cx="1561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95" name="Google Shape;595;p57"/>
          <p:cNvCxnSpPr/>
          <p:nvPr/>
        </p:nvCxnSpPr>
        <p:spPr>
          <a:xfrm rot="10800000">
            <a:off x="5220350" y="2003775"/>
            <a:ext cx="718800" cy="219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0" name="Google Shape;600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601" name="Google Shape;601;p58">
            <a:hlinkClick action="ppaction://hlinksldjump" r:id="rId4"/>
          </p:cNvPr>
          <p:cNvSpPr/>
          <p:nvPr/>
        </p:nvSpPr>
        <p:spPr>
          <a:xfrm>
            <a:off x="5318000" y="1846150"/>
            <a:ext cx="661200" cy="32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2" name="Google Shape;602;p58">
            <a:hlinkClick action="ppaction://hlinksldjump" r:id="rId5"/>
          </p:cNvPr>
          <p:cNvSpPr/>
          <p:nvPr/>
        </p:nvSpPr>
        <p:spPr>
          <a:xfrm>
            <a:off x="5859925" y="165325"/>
            <a:ext cx="799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3" name="Google Shape;603;p58">
            <a:hlinkClick action="ppaction://hlinksldjump" r:id="rId6"/>
          </p:cNvPr>
          <p:cNvSpPr/>
          <p:nvPr/>
        </p:nvSpPr>
        <p:spPr>
          <a:xfrm>
            <a:off x="66591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4" name="Google Shape;604;p58">
            <a:hlinkClick action="ppaction://hlinksldjump" r:id="rId7"/>
          </p:cNvPr>
          <p:cNvSpPr/>
          <p:nvPr/>
        </p:nvSpPr>
        <p:spPr>
          <a:xfrm>
            <a:off x="72744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5" name="Google Shape;605;p58">
            <a:hlinkClick action="ppaction://hlinksldjump" r:id="rId8"/>
          </p:cNvPr>
          <p:cNvSpPr/>
          <p:nvPr/>
        </p:nvSpPr>
        <p:spPr>
          <a:xfrm>
            <a:off x="5272100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6" name="Google Shape;606;p58">
            <a:hlinkClick action="ppaction://hlinksldjump" r:id="rId9"/>
          </p:cNvPr>
          <p:cNvSpPr/>
          <p:nvPr/>
        </p:nvSpPr>
        <p:spPr>
          <a:xfrm>
            <a:off x="587825" y="128600"/>
            <a:ext cx="1561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07" name="Google Shape;607;p58"/>
          <p:cNvCxnSpPr/>
          <p:nvPr/>
        </p:nvCxnSpPr>
        <p:spPr>
          <a:xfrm rot="10800000">
            <a:off x="5979200" y="1948750"/>
            <a:ext cx="718800" cy="219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2" name="Google Shape;612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613" name="Google Shape;613;p59">
            <a:hlinkClick action="ppaction://hlinksldjump" r:id="rId4"/>
          </p:cNvPr>
          <p:cNvSpPr/>
          <p:nvPr/>
        </p:nvSpPr>
        <p:spPr>
          <a:xfrm>
            <a:off x="3462675" y="2525825"/>
            <a:ext cx="2498400" cy="32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4" name="Google Shape;614;p59">
            <a:hlinkClick action="ppaction://hlinksldjump" r:id="rId5"/>
          </p:cNvPr>
          <p:cNvSpPr/>
          <p:nvPr/>
        </p:nvSpPr>
        <p:spPr>
          <a:xfrm>
            <a:off x="5859925" y="165325"/>
            <a:ext cx="799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5" name="Google Shape;615;p59">
            <a:hlinkClick action="ppaction://hlinksldjump" r:id="rId6"/>
          </p:cNvPr>
          <p:cNvSpPr/>
          <p:nvPr/>
        </p:nvSpPr>
        <p:spPr>
          <a:xfrm>
            <a:off x="66591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6" name="Google Shape;616;p59">
            <a:hlinkClick action="ppaction://hlinksldjump" r:id="rId7"/>
          </p:cNvPr>
          <p:cNvSpPr/>
          <p:nvPr/>
        </p:nvSpPr>
        <p:spPr>
          <a:xfrm>
            <a:off x="72744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7" name="Google Shape;617;p59">
            <a:hlinkClick action="ppaction://hlinksldjump" r:id="rId8"/>
          </p:cNvPr>
          <p:cNvSpPr/>
          <p:nvPr/>
        </p:nvSpPr>
        <p:spPr>
          <a:xfrm>
            <a:off x="5272100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8" name="Google Shape;618;p59">
            <a:hlinkClick action="ppaction://hlinksldjump" r:id="rId9"/>
          </p:cNvPr>
          <p:cNvSpPr/>
          <p:nvPr/>
        </p:nvSpPr>
        <p:spPr>
          <a:xfrm>
            <a:off x="587825" y="128600"/>
            <a:ext cx="1561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19" name="Google Shape;619;p59"/>
          <p:cNvCxnSpPr/>
          <p:nvPr/>
        </p:nvCxnSpPr>
        <p:spPr>
          <a:xfrm rot="10800000">
            <a:off x="5961075" y="2711000"/>
            <a:ext cx="718800" cy="219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" name="Google Shape;624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781050"/>
            <a:ext cx="9144000" cy="5924541"/>
          </a:xfrm>
          <a:prstGeom prst="rect">
            <a:avLst/>
          </a:prstGeom>
          <a:noFill/>
          <a:ln>
            <a:noFill/>
          </a:ln>
        </p:spPr>
      </p:pic>
      <p:sp>
        <p:nvSpPr>
          <p:cNvPr id="625" name="Google Shape;625;p60">
            <a:hlinkClick action="ppaction://hlinksldjump" r:id="rId4"/>
          </p:cNvPr>
          <p:cNvSpPr/>
          <p:nvPr/>
        </p:nvSpPr>
        <p:spPr>
          <a:xfrm>
            <a:off x="3490225" y="2957525"/>
            <a:ext cx="2470800" cy="32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26" name="Google Shape;626;p60"/>
          <p:cNvCxnSpPr/>
          <p:nvPr/>
        </p:nvCxnSpPr>
        <p:spPr>
          <a:xfrm rot="10800000">
            <a:off x="5997775" y="3142700"/>
            <a:ext cx="718800" cy="219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1" name="Google Shape;631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2033575"/>
            <a:ext cx="9144000" cy="7177080"/>
          </a:xfrm>
          <a:prstGeom prst="rect">
            <a:avLst/>
          </a:prstGeom>
          <a:noFill/>
          <a:ln>
            <a:noFill/>
          </a:ln>
        </p:spPr>
      </p:pic>
      <p:sp>
        <p:nvSpPr>
          <p:cNvPr id="632" name="Google Shape;632;p61">
            <a:hlinkClick action="ppaction://hlinksldjump" r:id="rId4"/>
          </p:cNvPr>
          <p:cNvSpPr/>
          <p:nvPr/>
        </p:nvSpPr>
        <p:spPr>
          <a:xfrm>
            <a:off x="3462675" y="2937300"/>
            <a:ext cx="24984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33" name="Google Shape;633;p61"/>
          <p:cNvCxnSpPr/>
          <p:nvPr/>
        </p:nvCxnSpPr>
        <p:spPr>
          <a:xfrm rot="10800000">
            <a:off x="6016175" y="3087575"/>
            <a:ext cx="718800" cy="219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1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4" name="Google Shape;12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5" name="Google Shape;125;p17"/>
          <p:cNvCxnSpPr/>
          <p:nvPr/>
        </p:nvCxnSpPr>
        <p:spPr>
          <a:xfrm rot="10800000">
            <a:off x="5649400" y="2927875"/>
            <a:ext cx="814500" cy="213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6" name="Google Shape;126;p17">
            <a:hlinkClick action="ppaction://hlinksldjump" r:id="rId4"/>
          </p:cNvPr>
          <p:cNvSpPr/>
          <p:nvPr/>
        </p:nvSpPr>
        <p:spPr>
          <a:xfrm>
            <a:off x="3723225" y="2774175"/>
            <a:ext cx="1705800" cy="27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7">
            <a:hlinkClick action="ppaction://hlinksldjump" r:id="rId5"/>
          </p:cNvPr>
          <p:cNvSpPr/>
          <p:nvPr/>
        </p:nvSpPr>
        <p:spPr>
          <a:xfrm>
            <a:off x="7877850" y="212375"/>
            <a:ext cx="624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7">
            <a:hlinkClick action="ppaction://hlinksldjump" r:id="rId6"/>
          </p:cNvPr>
          <p:cNvSpPr/>
          <p:nvPr/>
        </p:nvSpPr>
        <p:spPr>
          <a:xfrm>
            <a:off x="490875" y="99300"/>
            <a:ext cx="1652700" cy="41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17">
            <a:hlinkClick action="ppaction://hlinksldjump" r:id="rId7"/>
          </p:cNvPr>
          <p:cNvSpPr/>
          <p:nvPr/>
        </p:nvSpPr>
        <p:spPr>
          <a:xfrm>
            <a:off x="7213925" y="212375"/>
            <a:ext cx="624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17">
            <a:hlinkClick action="ppaction://hlinksldjump" r:id="rId8"/>
          </p:cNvPr>
          <p:cNvSpPr/>
          <p:nvPr/>
        </p:nvSpPr>
        <p:spPr>
          <a:xfrm>
            <a:off x="6530100" y="212375"/>
            <a:ext cx="5913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8" name="Google Shape;638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3448025"/>
            <a:ext cx="9144000" cy="8591527"/>
          </a:xfrm>
          <a:prstGeom prst="rect">
            <a:avLst/>
          </a:prstGeom>
          <a:noFill/>
          <a:ln>
            <a:noFill/>
          </a:ln>
        </p:spPr>
      </p:pic>
      <p:sp>
        <p:nvSpPr>
          <p:cNvPr id="639" name="Google Shape;639;p62">
            <a:hlinkClick action="ppaction://hlinksldjump" r:id="rId4"/>
          </p:cNvPr>
          <p:cNvSpPr/>
          <p:nvPr/>
        </p:nvSpPr>
        <p:spPr>
          <a:xfrm>
            <a:off x="3462675" y="2759125"/>
            <a:ext cx="2507400" cy="31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40" name="Google Shape;640;p62"/>
          <p:cNvCxnSpPr/>
          <p:nvPr/>
        </p:nvCxnSpPr>
        <p:spPr>
          <a:xfrm rot="10800000">
            <a:off x="5970075" y="2903900"/>
            <a:ext cx="718800" cy="219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" name="Google Shape;645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3943375"/>
            <a:ext cx="9144000" cy="9086864"/>
          </a:xfrm>
          <a:prstGeom prst="rect">
            <a:avLst/>
          </a:prstGeom>
          <a:noFill/>
          <a:ln>
            <a:noFill/>
          </a:ln>
        </p:spPr>
      </p:pic>
      <p:sp>
        <p:nvSpPr>
          <p:cNvPr id="646" name="Google Shape;646;p63">
            <a:hlinkClick action="ppaction://hlinksldjump" r:id="rId4"/>
          </p:cNvPr>
          <p:cNvSpPr/>
          <p:nvPr/>
        </p:nvSpPr>
        <p:spPr>
          <a:xfrm>
            <a:off x="3141200" y="1394250"/>
            <a:ext cx="238800" cy="29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47" name="Google Shape;647;p63"/>
          <p:cNvCxnSpPr/>
          <p:nvPr/>
        </p:nvCxnSpPr>
        <p:spPr>
          <a:xfrm rot="10800000">
            <a:off x="3380000" y="1645575"/>
            <a:ext cx="718800" cy="219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2" name="Google Shape;652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3895750"/>
            <a:ext cx="9144000" cy="9039244"/>
          </a:xfrm>
          <a:prstGeom prst="rect">
            <a:avLst/>
          </a:prstGeom>
          <a:noFill/>
          <a:ln>
            <a:noFill/>
          </a:ln>
        </p:spPr>
      </p:pic>
      <p:sp>
        <p:nvSpPr>
          <p:cNvPr id="653" name="Google Shape;653;p64">
            <a:hlinkClick action="ppaction://hlinksldjump" r:id="rId4"/>
          </p:cNvPr>
          <p:cNvSpPr/>
          <p:nvPr/>
        </p:nvSpPr>
        <p:spPr>
          <a:xfrm>
            <a:off x="3168775" y="3765775"/>
            <a:ext cx="2829000" cy="27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54" name="Google Shape;654;p64"/>
          <p:cNvCxnSpPr/>
          <p:nvPr/>
        </p:nvCxnSpPr>
        <p:spPr>
          <a:xfrm rot="10800000">
            <a:off x="5997775" y="3868300"/>
            <a:ext cx="718800" cy="219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9" name="Google Shape;659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3967175"/>
            <a:ext cx="9144000" cy="9110672"/>
          </a:xfrm>
          <a:prstGeom prst="rect">
            <a:avLst/>
          </a:prstGeom>
          <a:noFill/>
          <a:ln>
            <a:noFill/>
          </a:ln>
        </p:spPr>
      </p:pic>
      <p:sp>
        <p:nvSpPr>
          <p:cNvPr id="660" name="Google Shape;660;p65">
            <a:hlinkClick action="ppaction://hlinksldjump" r:id="rId4"/>
          </p:cNvPr>
          <p:cNvSpPr/>
          <p:nvPr/>
        </p:nvSpPr>
        <p:spPr>
          <a:xfrm>
            <a:off x="3159575" y="4265425"/>
            <a:ext cx="817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61" name="Google Shape;661;p65"/>
          <p:cNvCxnSpPr/>
          <p:nvPr/>
        </p:nvCxnSpPr>
        <p:spPr>
          <a:xfrm rot="10800000">
            <a:off x="3977075" y="4432225"/>
            <a:ext cx="718800" cy="219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6" name="Google Shape;666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4024325"/>
            <a:ext cx="9144000" cy="9167827"/>
          </a:xfrm>
          <a:prstGeom prst="rect">
            <a:avLst/>
          </a:prstGeom>
          <a:noFill/>
          <a:ln>
            <a:noFill/>
          </a:ln>
        </p:spPr>
      </p:pic>
      <p:sp>
        <p:nvSpPr>
          <p:cNvPr id="667" name="Google Shape;667;p66">
            <a:hlinkClick action="ppaction://hlinksldjump" r:id="rId4"/>
          </p:cNvPr>
          <p:cNvSpPr/>
          <p:nvPr/>
        </p:nvSpPr>
        <p:spPr>
          <a:xfrm>
            <a:off x="4160725" y="4210325"/>
            <a:ext cx="835800" cy="37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68" name="Google Shape;668;p66"/>
          <p:cNvCxnSpPr/>
          <p:nvPr/>
        </p:nvCxnSpPr>
        <p:spPr>
          <a:xfrm rot="10800000">
            <a:off x="4996525" y="4367825"/>
            <a:ext cx="718800" cy="219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3" name="Google Shape;673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674" name="Google Shape;674;p67">
            <a:hlinkClick action="ppaction://hlinksldjump" r:id="rId4"/>
          </p:cNvPr>
          <p:cNvSpPr/>
          <p:nvPr/>
        </p:nvSpPr>
        <p:spPr>
          <a:xfrm>
            <a:off x="3168775" y="1129725"/>
            <a:ext cx="2810700" cy="32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5" name="Google Shape;675;p67">
            <a:hlinkClick action="ppaction://hlinksldjump" r:id="rId5"/>
          </p:cNvPr>
          <p:cNvSpPr/>
          <p:nvPr/>
        </p:nvSpPr>
        <p:spPr>
          <a:xfrm>
            <a:off x="5859925" y="165325"/>
            <a:ext cx="799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6" name="Google Shape;676;p67">
            <a:hlinkClick action="ppaction://hlinksldjump" r:id="rId6"/>
          </p:cNvPr>
          <p:cNvSpPr/>
          <p:nvPr/>
        </p:nvSpPr>
        <p:spPr>
          <a:xfrm>
            <a:off x="66591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7" name="Google Shape;677;p67">
            <a:hlinkClick action="ppaction://hlinksldjump" r:id="rId7"/>
          </p:cNvPr>
          <p:cNvSpPr/>
          <p:nvPr/>
        </p:nvSpPr>
        <p:spPr>
          <a:xfrm>
            <a:off x="72744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8" name="Google Shape;678;p67">
            <a:hlinkClick action="ppaction://hlinksldjump" r:id="rId8"/>
          </p:cNvPr>
          <p:cNvSpPr/>
          <p:nvPr/>
        </p:nvSpPr>
        <p:spPr>
          <a:xfrm>
            <a:off x="5272100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9" name="Google Shape;679;p67">
            <a:hlinkClick action="ppaction://hlinksldjump" r:id="rId9"/>
          </p:cNvPr>
          <p:cNvSpPr/>
          <p:nvPr/>
        </p:nvSpPr>
        <p:spPr>
          <a:xfrm>
            <a:off x="587825" y="128600"/>
            <a:ext cx="1561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80" name="Google Shape;680;p67"/>
          <p:cNvCxnSpPr/>
          <p:nvPr/>
        </p:nvCxnSpPr>
        <p:spPr>
          <a:xfrm rot="10800000">
            <a:off x="5979475" y="1296550"/>
            <a:ext cx="718800" cy="219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5" name="Google Shape;685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686" name="Google Shape;686;p68">
            <a:hlinkClick action="ppaction://hlinksldjump" r:id="rId4"/>
          </p:cNvPr>
          <p:cNvSpPr/>
          <p:nvPr/>
        </p:nvSpPr>
        <p:spPr>
          <a:xfrm>
            <a:off x="3132025" y="1423650"/>
            <a:ext cx="2893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7" name="Google Shape;687;p68">
            <a:hlinkClick action="ppaction://hlinksldjump" r:id="rId5"/>
          </p:cNvPr>
          <p:cNvSpPr/>
          <p:nvPr/>
        </p:nvSpPr>
        <p:spPr>
          <a:xfrm>
            <a:off x="5859925" y="165325"/>
            <a:ext cx="799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8" name="Google Shape;688;p68">
            <a:hlinkClick action="ppaction://hlinksldjump" r:id="rId6"/>
          </p:cNvPr>
          <p:cNvSpPr/>
          <p:nvPr/>
        </p:nvSpPr>
        <p:spPr>
          <a:xfrm>
            <a:off x="66591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9" name="Google Shape;689;p68">
            <a:hlinkClick action="ppaction://hlinksldjump" r:id="rId7"/>
          </p:cNvPr>
          <p:cNvSpPr/>
          <p:nvPr/>
        </p:nvSpPr>
        <p:spPr>
          <a:xfrm>
            <a:off x="72744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0" name="Google Shape;690;p68">
            <a:hlinkClick action="ppaction://hlinksldjump" r:id="rId8"/>
          </p:cNvPr>
          <p:cNvSpPr/>
          <p:nvPr/>
        </p:nvSpPr>
        <p:spPr>
          <a:xfrm>
            <a:off x="5272100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1" name="Google Shape;691;p68">
            <a:hlinkClick action="ppaction://hlinksldjump" r:id="rId9"/>
          </p:cNvPr>
          <p:cNvSpPr/>
          <p:nvPr/>
        </p:nvSpPr>
        <p:spPr>
          <a:xfrm>
            <a:off x="587825" y="128600"/>
            <a:ext cx="1561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92" name="Google Shape;692;p68"/>
          <p:cNvCxnSpPr/>
          <p:nvPr/>
        </p:nvCxnSpPr>
        <p:spPr>
          <a:xfrm rot="10800000">
            <a:off x="6025225" y="1544550"/>
            <a:ext cx="718800" cy="219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7" name="Google Shape;697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698" name="Google Shape;698;p69">
            <a:hlinkClick action="ppaction://hlinksldjump" r:id="rId4"/>
          </p:cNvPr>
          <p:cNvSpPr/>
          <p:nvPr/>
        </p:nvSpPr>
        <p:spPr>
          <a:xfrm>
            <a:off x="3159575" y="2121700"/>
            <a:ext cx="20667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9" name="Google Shape;699;p69">
            <a:hlinkClick action="ppaction://hlinksldjump" r:id="rId5"/>
          </p:cNvPr>
          <p:cNvSpPr/>
          <p:nvPr/>
        </p:nvSpPr>
        <p:spPr>
          <a:xfrm>
            <a:off x="5859925" y="165325"/>
            <a:ext cx="799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0" name="Google Shape;700;p69">
            <a:hlinkClick action="ppaction://hlinksldjump" r:id="rId6"/>
          </p:cNvPr>
          <p:cNvSpPr/>
          <p:nvPr/>
        </p:nvSpPr>
        <p:spPr>
          <a:xfrm>
            <a:off x="66591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1" name="Google Shape;701;p69">
            <a:hlinkClick action="ppaction://hlinksldjump" r:id="rId7"/>
          </p:cNvPr>
          <p:cNvSpPr/>
          <p:nvPr/>
        </p:nvSpPr>
        <p:spPr>
          <a:xfrm>
            <a:off x="72744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2" name="Google Shape;702;p69">
            <a:hlinkClick action="ppaction://hlinksldjump" r:id="rId8"/>
          </p:cNvPr>
          <p:cNvSpPr/>
          <p:nvPr/>
        </p:nvSpPr>
        <p:spPr>
          <a:xfrm>
            <a:off x="5272100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3" name="Google Shape;703;p69">
            <a:hlinkClick action="ppaction://hlinksldjump" r:id="rId9"/>
          </p:cNvPr>
          <p:cNvSpPr/>
          <p:nvPr/>
        </p:nvSpPr>
        <p:spPr>
          <a:xfrm>
            <a:off x="587825" y="128600"/>
            <a:ext cx="1561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04" name="Google Shape;704;p69"/>
          <p:cNvCxnSpPr/>
          <p:nvPr/>
        </p:nvCxnSpPr>
        <p:spPr>
          <a:xfrm rot="10800000">
            <a:off x="5220350" y="2242575"/>
            <a:ext cx="718800" cy="219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9" name="Google Shape;709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10" name="Google Shape;710;p70">
            <a:hlinkClick action="ppaction://hlinksldjump" r:id="rId4"/>
          </p:cNvPr>
          <p:cNvSpPr/>
          <p:nvPr/>
        </p:nvSpPr>
        <p:spPr>
          <a:xfrm>
            <a:off x="5345575" y="2112500"/>
            <a:ext cx="6522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1" name="Google Shape;711;p70">
            <a:hlinkClick action="ppaction://hlinksldjump" r:id="rId5"/>
          </p:cNvPr>
          <p:cNvSpPr/>
          <p:nvPr/>
        </p:nvSpPr>
        <p:spPr>
          <a:xfrm>
            <a:off x="5859925" y="165325"/>
            <a:ext cx="799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2" name="Google Shape;712;p70">
            <a:hlinkClick action="ppaction://hlinksldjump" r:id="rId6"/>
          </p:cNvPr>
          <p:cNvSpPr/>
          <p:nvPr/>
        </p:nvSpPr>
        <p:spPr>
          <a:xfrm>
            <a:off x="66591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3" name="Google Shape;713;p70">
            <a:hlinkClick action="ppaction://hlinksldjump" r:id="rId7"/>
          </p:cNvPr>
          <p:cNvSpPr/>
          <p:nvPr/>
        </p:nvSpPr>
        <p:spPr>
          <a:xfrm>
            <a:off x="72744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4" name="Google Shape;714;p70">
            <a:hlinkClick action="ppaction://hlinksldjump" r:id="rId8"/>
          </p:cNvPr>
          <p:cNvSpPr/>
          <p:nvPr/>
        </p:nvSpPr>
        <p:spPr>
          <a:xfrm>
            <a:off x="5272100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5" name="Google Shape;715;p70">
            <a:hlinkClick action="ppaction://hlinksldjump" r:id="rId9"/>
          </p:cNvPr>
          <p:cNvSpPr/>
          <p:nvPr/>
        </p:nvSpPr>
        <p:spPr>
          <a:xfrm>
            <a:off x="587825" y="128600"/>
            <a:ext cx="1561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16" name="Google Shape;716;p70"/>
          <p:cNvCxnSpPr/>
          <p:nvPr/>
        </p:nvCxnSpPr>
        <p:spPr>
          <a:xfrm rot="10800000">
            <a:off x="5997775" y="2251775"/>
            <a:ext cx="718800" cy="219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1" name="Google Shape;721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22" name="Google Shape;722;p71">
            <a:hlinkClick action="ppaction://hlinksldjump" r:id="rId4"/>
          </p:cNvPr>
          <p:cNvSpPr/>
          <p:nvPr/>
        </p:nvSpPr>
        <p:spPr>
          <a:xfrm>
            <a:off x="3187125" y="2819750"/>
            <a:ext cx="1313400" cy="37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3" name="Google Shape;723;p71">
            <a:hlinkClick action="ppaction://hlinksldjump" r:id="rId5"/>
          </p:cNvPr>
          <p:cNvSpPr/>
          <p:nvPr/>
        </p:nvSpPr>
        <p:spPr>
          <a:xfrm>
            <a:off x="4638325" y="2792175"/>
            <a:ext cx="13593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4" name="Google Shape;724;p71">
            <a:hlinkClick action="ppaction://hlinksldjump" r:id="rId6"/>
          </p:cNvPr>
          <p:cNvSpPr/>
          <p:nvPr/>
        </p:nvSpPr>
        <p:spPr>
          <a:xfrm>
            <a:off x="5859925" y="165325"/>
            <a:ext cx="799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5" name="Google Shape;725;p71">
            <a:hlinkClick action="ppaction://hlinksldjump" r:id="rId7"/>
          </p:cNvPr>
          <p:cNvSpPr/>
          <p:nvPr/>
        </p:nvSpPr>
        <p:spPr>
          <a:xfrm>
            <a:off x="66591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6" name="Google Shape;726;p71">
            <a:hlinkClick action="ppaction://hlinksldjump" r:id="rId8"/>
          </p:cNvPr>
          <p:cNvSpPr/>
          <p:nvPr/>
        </p:nvSpPr>
        <p:spPr>
          <a:xfrm>
            <a:off x="72744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7" name="Google Shape;727;p71">
            <a:hlinkClick action="ppaction://hlinksldjump" r:id="rId9"/>
          </p:cNvPr>
          <p:cNvSpPr/>
          <p:nvPr/>
        </p:nvSpPr>
        <p:spPr>
          <a:xfrm>
            <a:off x="5272100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8" name="Google Shape;728;p71">
            <a:hlinkClick action="ppaction://hlinksldjump" r:id="rId10"/>
          </p:cNvPr>
          <p:cNvSpPr/>
          <p:nvPr/>
        </p:nvSpPr>
        <p:spPr>
          <a:xfrm>
            <a:off x="587825" y="128600"/>
            <a:ext cx="1561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29" name="Google Shape;729;p71"/>
          <p:cNvCxnSpPr/>
          <p:nvPr/>
        </p:nvCxnSpPr>
        <p:spPr>
          <a:xfrm rot="10800000">
            <a:off x="5997625" y="3032475"/>
            <a:ext cx="718800" cy="219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30" name="Google Shape;730;p71"/>
          <p:cNvCxnSpPr>
            <a:endCxn id="722" idx="1"/>
          </p:cNvCxnSpPr>
          <p:nvPr/>
        </p:nvCxnSpPr>
        <p:spPr>
          <a:xfrm flipH="1" rot="10800000">
            <a:off x="2507325" y="3008000"/>
            <a:ext cx="679800" cy="1608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8">
            <a:hlinkClick action="ppaction://hlinksldjump" r:id="rId4"/>
          </p:cNvPr>
          <p:cNvSpPr/>
          <p:nvPr/>
        </p:nvSpPr>
        <p:spPr>
          <a:xfrm>
            <a:off x="3736500" y="3464400"/>
            <a:ext cx="1685700" cy="27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8">
            <a:hlinkClick action="ppaction://hlinksldjump" r:id="rId5"/>
          </p:cNvPr>
          <p:cNvSpPr/>
          <p:nvPr/>
        </p:nvSpPr>
        <p:spPr>
          <a:xfrm>
            <a:off x="7877850" y="212375"/>
            <a:ext cx="624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8">
            <a:hlinkClick action="ppaction://hlinksldjump" r:id="rId6"/>
          </p:cNvPr>
          <p:cNvSpPr/>
          <p:nvPr/>
        </p:nvSpPr>
        <p:spPr>
          <a:xfrm>
            <a:off x="490875" y="99300"/>
            <a:ext cx="1652700" cy="41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8">
            <a:hlinkClick action="ppaction://hlinksldjump" r:id="rId7"/>
          </p:cNvPr>
          <p:cNvSpPr/>
          <p:nvPr/>
        </p:nvSpPr>
        <p:spPr>
          <a:xfrm>
            <a:off x="7213925" y="212375"/>
            <a:ext cx="624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18">
            <a:hlinkClick action="ppaction://hlinksldjump" r:id="rId8"/>
          </p:cNvPr>
          <p:cNvSpPr/>
          <p:nvPr/>
        </p:nvSpPr>
        <p:spPr>
          <a:xfrm>
            <a:off x="6530100" y="212375"/>
            <a:ext cx="5913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1" name="Google Shape;141;p18"/>
          <p:cNvCxnSpPr/>
          <p:nvPr/>
        </p:nvCxnSpPr>
        <p:spPr>
          <a:xfrm rot="10800000">
            <a:off x="5507250" y="3524100"/>
            <a:ext cx="718800" cy="219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5" name="Google Shape;735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736" name="Google Shape;736;p72">
            <a:hlinkClick action="ppaction://hlinksldjump" r:id="rId4"/>
          </p:cNvPr>
          <p:cNvSpPr/>
          <p:nvPr/>
        </p:nvSpPr>
        <p:spPr>
          <a:xfrm>
            <a:off x="4638325" y="2792175"/>
            <a:ext cx="13593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7" name="Google Shape;737;p72">
            <a:hlinkClick action="ppaction://hlinksldjump" r:id="rId5"/>
          </p:cNvPr>
          <p:cNvSpPr/>
          <p:nvPr/>
        </p:nvSpPr>
        <p:spPr>
          <a:xfrm>
            <a:off x="5859925" y="165325"/>
            <a:ext cx="799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8" name="Google Shape;738;p72">
            <a:hlinkClick action="ppaction://hlinksldjump" r:id="rId6"/>
          </p:cNvPr>
          <p:cNvSpPr/>
          <p:nvPr/>
        </p:nvSpPr>
        <p:spPr>
          <a:xfrm>
            <a:off x="66591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9" name="Google Shape;739;p72">
            <a:hlinkClick action="ppaction://hlinksldjump" r:id="rId7"/>
          </p:cNvPr>
          <p:cNvSpPr/>
          <p:nvPr/>
        </p:nvSpPr>
        <p:spPr>
          <a:xfrm>
            <a:off x="72744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0" name="Google Shape;740;p72">
            <a:hlinkClick action="ppaction://hlinksldjump" r:id="rId8"/>
          </p:cNvPr>
          <p:cNvSpPr/>
          <p:nvPr/>
        </p:nvSpPr>
        <p:spPr>
          <a:xfrm>
            <a:off x="5272100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1" name="Google Shape;741;p72">
            <a:hlinkClick action="ppaction://hlinksldjump" r:id="rId9"/>
          </p:cNvPr>
          <p:cNvSpPr/>
          <p:nvPr/>
        </p:nvSpPr>
        <p:spPr>
          <a:xfrm>
            <a:off x="587825" y="128600"/>
            <a:ext cx="1561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42" name="Google Shape;742;p72"/>
          <p:cNvCxnSpPr/>
          <p:nvPr/>
        </p:nvCxnSpPr>
        <p:spPr>
          <a:xfrm rot="10800000">
            <a:off x="5997625" y="3032475"/>
            <a:ext cx="718800" cy="219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7" name="Google Shape;747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748" name="Google Shape;748;p73">
            <a:hlinkClick action="ppaction://hlinksldjump" r:id="rId4"/>
          </p:cNvPr>
          <p:cNvSpPr/>
          <p:nvPr/>
        </p:nvSpPr>
        <p:spPr>
          <a:xfrm>
            <a:off x="3187125" y="2819750"/>
            <a:ext cx="1313400" cy="37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9" name="Google Shape;749;p73">
            <a:hlinkClick action="ppaction://hlinksldjump" r:id="rId5"/>
          </p:cNvPr>
          <p:cNvSpPr/>
          <p:nvPr/>
        </p:nvSpPr>
        <p:spPr>
          <a:xfrm>
            <a:off x="3168775" y="3563700"/>
            <a:ext cx="2810700" cy="26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0" name="Google Shape;750;p73">
            <a:hlinkClick action="ppaction://hlinksldjump" r:id="rId6"/>
          </p:cNvPr>
          <p:cNvSpPr/>
          <p:nvPr/>
        </p:nvSpPr>
        <p:spPr>
          <a:xfrm>
            <a:off x="5859925" y="165325"/>
            <a:ext cx="799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1" name="Google Shape;751;p73">
            <a:hlinkClick action="ppaction://hlinksldjump" r:id="rId7"/>
          </p:cNvPr>
          <p:cNvSpPr/>
          <p:nvPr/>
        </p:nvSpPr>
        <p:spPr>
          <a:xfrm>
            <a:off x="66591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2" name="Google Shape;752;p73">
            <a:hlinkClick action="ppaction://hlinksldjump" r:id="rId8"/>
          </p:cNvPr>
          <p:cNvSpPr/>
          <p:nvPr/>
        </p:nvSpPr>
        <p:spPr>
          <a:xfrm>
            <a:off x="72744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3" name="Google Shape;753;p73">
            <a:hlinkClick action="ppaction://hlinksldjump" r:id="rId9"/>
          </p:cNvPr>
          <p:cNvSpPr/>
          <p:nvPr/>
        </p:nvSpPr>
        <p:spPr>
          <a:xfrm>
            <a:off x="5272100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4" name="Google Shape;754;p73">
            <a:hlinkClick action="ppaction://hlinksldjump" r:id="rId10"/>
          </p:cNvPr>
          <p:cNvSpPr/>
          <p:nvPr/>
        </p:nvSpPr>
        <p:spPr>
          <a:xfrm>
            <a:off x="587825" y="128600"/>
            <a:ext cx="1561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55" name="Google Shape;755;p73"/>
          <p:cNvCxnSpPr/>
          <p:nvPr/>
        </p:nvCxnSpPr>
        <p:spPr>
          <a:xfrm flipH="1" rot="10800000">
            <a:off x="2507450" y="3007975"/>
            <a:ext cx="679800" cy="1608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56" name="Google Shape;756;p73"/>
          <p:cNvCxnSpPr/>
          <p:nvPr/>
        </p:nvCxnSpPr>
        <p:spPr>
          <a:xfrm rot="10800000">
            <a:off x="5997625" y="3702975"/>
            <a:ext cx="718800" cy="219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1" name="Google Shape;761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762" name="Google Shape;762;p74">
            <a:hlinkClick action="ppaction://hlinksldjump" r:id="rId4"/>
          </p:cNvPr>
          <p:cNvSpPr/>
          <p:nvPr/>
        </p:nvSpPr>
        <p:spPr>
          <a:xfrm>
            <a:off x="4142350" y="4004575"/>
            <a:ext cx="8634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3" name="Google Shape;763;p74">
            <a:hlinkClick action="ppaction://hlinksldjump" r:id="rId5"/>
          </p:cNvPr>
          <p:cNvSpPr/>
          <p:nvPr/>
        </p:nvSpPr>
        <p:spPr>
          <a:xfrm>
            <a:off x="5859925" y="165325"/>
            <a:ext cx="799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4" name="Google Shape;764;p74">
            <a:hlinkClick action="ppaction://hlinksldjump" r:id="rId6"/>
          </p:cNvPr>
          <p:cNvSpPr/>
          <p:nvPr/>
        </p:nvSpPr>
        <p:spPr>
          <a:xfrm>
            <a:off x="66591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5" name="Google Shape;765;p74">
            <a:hlinkClick action="ppaction://hlinksldjump" r:id="rId7"/>
          </p:cNvPr>
          <p:cNvSpPr/>
          <p:nvPr/>
        </p:nvSpPr>
        <p:spPr>
          <a:xfrm>
            <a:off x="72744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6" name="Google Shape;766;p74">
            <a:hlinkClick action="ppaction://hlinksldjump" r:id="rId8"/>
          </p:cNvPr>
          <p:cNvSpPr/>
          <p:nvPr/>
        </p:nvSpPr>
        <p:spPr>
          <a:xfrm>
            <a:off x="5272100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7" name="Google Shape;767;p74">
            <a:hlinkClick action="ppaction://hlinksldjump" r:id="rId9"/>
          </p:cNvPr>
          <p:cNvSpPr/>
          <p:nvPr/>
        </p:nvSpPr>
        <p:spPr>
          <a:xfrm>
            <a:off x="587825" y="128600"/>
            <a:ext cx="1561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68" name="Google Shape;768;p74"/>
          <p:cNvCxnSpPr/>
          <p:nvPr/>
        </p:nvCxnSpPr>
        <p:spPr>
          <a:xfrm rot="10800000">
            <a:off x="5005750" y="4254050"/>
            <a:ext cx="718800" cy="219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3" name="Google Shape;773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774" name="Google Shape;774;p75">
            <a:hlinkClick action="ppaction://hlinksldjump" r:id="rId4"/>
          </p:cNvPr>
          <p:cNvSpPr/>
          <p:nvPr/>
        </p:nvSpPr>
        <p:spPr>
          <a:xfrm>
            <a:off x="5134325" y="4215825"/>
            <a:ext cx="835800" cy="3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5" name="Google Shape;775;p75">
            <a:hlinkClick action="ppaction://hlinksldjump" r:id="rId5"/>
          </p:cNvPr>
          <p:cNvSpPr/>
          <p:nvPr/>
        </p:nvSpPr>
        <p:spPr>
          <a:xfrm>
            <a:off x="5859925" y="165325"/>
            <a:ext cx="799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6" name="Google Shape;776;p75">
            <a:hlinkClick action="ppaction://hlinksldjump" r:id="rId6"/>
          </p:cNvPr>
          <p:cNvSpPr/>
          <p:nvPr/>
        </p:nvSpPr>
        <p:spPr>
          <a:xfrm>
            <a:off x="66591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7" name="Google Shape;777;p75">
            <a:hlinkClick action="ppaction://hlinksldjump" r:id="rId7"/>
          </p:cNvPr>
          <p:cNvSpPr/>
          <p:nvPr/>
        </p:nvSpPr>
        <p:spPr>
          <a:xfrm>
            <a:off x="72744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8" name="Google Shape;778;p75">
            <a:hlinkClick action="ppaction://hlinksldjump" r:id="rId8"/>
          </p:cNvPr>
          <p:cNvSpPr/>
          <p:nvPr/>
        </p:nvSpPr>
        <p:spPr>
          <a:xfrm>
            <a:off x="5272100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9" name="Google Shape;779;p75">
            <a:hlinkClick action="ppaction://hlinksldjump" r:id="rId9"/>
          </p:cNvPr>
          <p:cNvSpPr/>
          <p:nvPr/>
        </p:nvSpPr>
        <p:spPr>
          <a:xfrm>
            <a:off x="587825" y="128600"/>
            <a:ext cx="1561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80" name="Google Shape;780;p75"/>
          <p:cNvCxnSpPr/>
          <p:nvPr/>
        </p:nvCxnSpPr>
        <p:spPr>
          <a:xfrm rot="10800000">
            <a:off x="5970125" y="4391925"/>
            <a:ext cx="718800" cy="219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469"/>
        </a:solidFill>
      </p:bgPr>
    </p:bg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5" name="Google Shape;785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1050" y="0"/>
            <a:ext cx="688189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786" name="Google Shape;786;p76">
            <a:hlinkClick action="ppaction://hlinksldjump" r:id="rId4"/>
          </p:cNvPr>
          <p:cNvSpPr/>
          <p:nvPr/>
        </p:nvSpPr>
        <p:spPr>
          <a:xfrm>
            <a:off x="3536150" y="4610775"/>
            <a:ext cx="257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7" name="Google Shape;787;p76">
            <a:hlinkClick action="ppaction://hlinksldjump" r:id="rId5"/>
          </p:cNvPr>
          <p:cNvSpPr/>
          <p:nvPr/>
        </p:nvSpPr>
        <p:spPr>
          <a:xfrm>
            <a:off x="3936525" y="4610775"/>
            <a:ext cx="257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8" name="Google Shape;788;p76">
            <a:hlinkClick action="ppaction://hlinksldjump" r:id="rId6"/>
          </p:cNvPr>
          <p:cNvSpPr/>
          <p:nvPr/>
        </p:nvSpPr>
        <p:spPr>
          <a:xfrm>
            <a:off x="4336900" y="4610775"/>
            <a:ext cx="257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9" name="Google Shape;789;p76">
            <a:hlinkClick action="ppaction://hlinksldjump" r:id="rId7"/>
          </p:cNvPr>
          <p:cNvSpPr/>
          <p:nvPr/>
        </p:nvSpPr>
        <p:spPr>
          <a:xfrm>
            <a:off x="4783225" y="4610775"/>
            <a:ext cx="257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0" name="Google Shape;790;p76">
            <a:hlinkClick action="ppaction://hlinksldjump" r:id="rId8"/>
          </p:cNvPr>
          <p:cNvSpPr/>
          <p:nvPr/>
        </p:nvSpPr>
        <p:spPr>
          <a:xfrm>
            <a:off x="3135775" y="4610775"/>
            <a:ext cx="257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1" name="Google Shape;791;p76">
            <a:hlinkClick action="ppaction://hlinkshowjump?jump=nextslide"/>
          </p:cNvPr>
          <p:cNvSpPr/>
          <p:nvPr/>
        </p:nvSpPr>
        <p:spPr>
          <a:xfrm>
            <a:off x="5189425" y="4610775"/>
            <a:ext cx="257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2" name="Google Shape;792;p76">
            <a:hlinkClick action="ppaction://hlinksldjump" r:id="rId9"/>
          </p:cNvPr>
          <p:cNvSpPr/>
          <p:nvPr/>
        </p:nvSpPr>
        <p:spPr>
          <a:xfrm>
            <a:off x="5497950" y="4610775"/>
            <a:ext cx="257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3" name="Google Shape;793;p76">
            <a:hlinkClick action="ppaction://hlinksldjump" r:id="rId10"/>
          </p:cNvPr>
          <p:cNvSpPr/>
          <p:nvPr/>
        </p:nvSpPr>
        <p:spPr>
          <a:xfrm>
            <a:off x="7430525" y="854200"/>
            <a:ext cx="2757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4" name="Google Shape;794;p76">
            <a:hlinkClick action="ppaction://hlinksldjump" r:id="rId11"/>
          </p:cNvPr>
          <p:cNvSpPr/>
          <p:nvPr/>
        </p:nvSpPr>
        <p:spPr>
          <a:xfrm>
            <a:off x="5804800" y="4610775"/>
            <a:ext cx="229500" cy="29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5" name="Google Shape;795;p76">
            <a:hlinkClick action="ppaction://hlinksldjump" r:id="rId12"/>
          </p:cNvPr>
          <p:cNvSpPr/>
          <p:nvPr/>
        </p:nvSpPr>
        <p:spPr>
          <a:xfrm>
            <a:off x="1699200" y="1157300"/>
            <a:ext cx="4683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6" name="Google Shape;796;p76">
            <a:hlinkClick action="ppaction://hlinksldjump" r:id="rId13"/>
          </p:cNvPr>
          <p:cNvSpPr/>
          <p:nvPr/>
        </p:nvSpPr>
        <p:spPr>
          <a:xfrm>
            <a:off x="5554700" y="109125"/>
            <a:ext cx="573600" cy="22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7" name="Google Shape;797;p76">
            <a:hlinkClick action="ppaction://hlinksldjump" r:id="rId14"/>
          </p:cNvPr>
          <p:cNvSpPr/>
          <p:nvPr/>
        </p:nvSpPr>
        <p:spPr>
          <a:xfrm>
            <a:off x="6128300" y="109125"/>
            <a:ext cx="468300" cy="20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8" name="Google Shape;798;p76">
            <a:hlinkClick action="ppaction://hlinksldjump" r:id="rId15"/>
          </p:cNvPr>
          <p:cNvSpPr/>
          <p:nvPr/>
        </p:nvSpPr>
        <p:spPr>
          <a:xfrm>
            <a:off x="6596600" y="119625"/>
            <a:ext cx="468300" cy="17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9" name="Google Shape;799;p76">
            <a:hlinkClick action="ppaction://hlinksldjump" r:id="rId16"/>
          </p:cNvPr>
          <p:cNvSpPr/>
          <p:nvPr/>
        </p:nvSpPr>
        <p:spPr>
          <a:xfrm>
            <a:off x="5147300" y="119625"/>
            <a:ext cx="407400" cy="20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0" name="Google Shape;800;p76">
            <a:hlinkClick action="ppaction://hlinksldjump" r:id="rId17"/>
          </p:cNvPr>
          <p:cNvSpPr/>
          <p:nvPr/>
        </p:nvSpPr>
        <p:spPr>
          <a:xfrm>
            <a:off x="1405275" y="55125"/>
            <a:ext cx="1561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01" name="Google Shape;801;p76"/>
          <p:cNvCxnSpPr/>
          <p:nvPr/>
        </p:nvCxnSpPr>
        <p:spPr>
          <a:xfrm flipH="1">
            <a:off x="4131850" y="4032125"/>
            <a:ext cx="129900" cy="525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02" name="Google Shape;802;p76"/>
          <p:cNvCxnSpPr/>
          <p:nvPr/>
        </p:nvCxnSpPr>
        <p:spPr>
          <a:xfrm rot="10800000">
            <a:off x="7706225" y="1072350"/>
            <a:ext cx="718800" cy="219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03" name="Google Shape;803;p76"/>
          <p:cNvSpPr txBox="1"/>
          <p:nvPr/>
        </p:nvSpPr>
        <p:spPr>
          <a:xfrm>
            <a:off x="8339825" y="1072350"/>
            <a:ext cx="945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Delete Question</a:t>
            </a:r>
            <a:endParaRPr/>
          </a:p>
        </p:txBody>
      </p:sp>
      <p:cxnSp>
        <p:nvCxnSpPr>
          <p:cNvPr id="804" name="Google Shape;804;p76"/>
          <p:cNvCxnSpPr/>
          <p:nvPr/>
        </p:nvCxnSpPr>
        <p:spPr>
          <a:xfrm rot="10800000">
            <a:off x="2167500" y="1414400"/>
            <a:ext cx="718800" cy="219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05" name="Google Shape;805;p76"/>
          <p:cNvCxnSpPr/>
          <p:nvPr/>
        </p:nvCxnSpPr>
        <p:spPr>
          <a:xfrm flipH="1">
            <a:off x="4533888" y="4085775"/>
            <a:ext cx="129900" cy="525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06" name="Google Shape;806;p76"/>
          <p:cNvCxnSpPr/>
          <p:nvPr/>
        </p:nvCxnSpPr>
        <p:spPr>
          <a:xfrm flipH="1">
            <a:off x="4935950" y="4085775"/>
            <a:ext cx="129900" cy="525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07" name="Google Shape;807;p76"/>
          <p:cNvCxnSpPr/>
          <p:nvPr/>
        </p:nvCxnSpPr>
        <p:spPr>
          <a:xfrm flipH="1">
            <a:off x="5357613" y="4085775"/>
            <a:ext cx="129900" cy="525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08" name="Google Shape;808;p76"/>
          <p:cNvCxnSpPr/>
          <p:nvPr/>
        </p:nvCxnSpPr>
        <p:spPr>
          <a:xfrm flipH="1">
            <a:off x="5713025" y="4344425"/>
            <a:ext cx="688800" cy="2388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09" name="Google Shape;809;p76"/>
          <p:cNvCxnSpPr/>
          <p:nvPr/>
        </p:nvCxnSpPr>
        <p:spPr>
          <a:xfrm rot="10800000">
            <a:off x="6041950" y="4786800"/>
            <a:ext cx="716400" cy="252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10" name="Google Shape;810;p76"/>
          <p:cNvSpPr txBox="1"/>
          <p:nvPr/>
        </p:nvSpPr>
        <p:spPr>
          <a:xfrm>
            <a:off x="2709525" y="1631225"/>
            <a:ext cx="945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Edit Question</a:t>
            </a:r>
            <a:endParaRPr/>
          </a:p>
        </p:txBody>
      </p:sp>
      <p:sp>
        <p:nvSpPr>
          <p:cNvPr id="811" name="Google Shape;811;p76"/>
          <p:cNvSpPr txBox="1"/>
          <p:nvPr/>
        </p:nvSpPr>
        <p:spPr>
          <a:xfrm>
            <a:off x="6798775" y="4786800"/>
            <a:ext cx="1304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Save</a:t>
            </a:r>
            <a:endParaRPr/>
          </a:p>
        </p:txBody>
      </p:sp>
      <p:sp>
        <p:nvSpPr>
          <p:cNvPr id="812" name="Google Shape;812;p76"/>
          <p:cNvSpPr txBox="1"/>
          <p:nvPr/>
        </p:nvSpPr>
        <p:spPr>
          <a:xfrm>
            <a:off x="6401825" y="4094525"/>
            <a:ext cx="1735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Add question</a:t>
            </a:r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469"/>
        </a:solidFill>
      </p:bgPr>
    </p:bg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7" name="Google Shape;817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3813" y="0"/>
            <a:ext cx="743637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18" name="Google Shape;818;p77">
            <a:hlinkClick action="ppaction://hlinksldjump" r:id="rId4"/>
          </p:cNvPr>
          <p:cNvSpPr/>
          <p:nvPr/>
        </p:nvSpPr>
        <p:spPr>
          <a:xfrm>
            <a:off x="5024100" y="4353600"/>
            <a:ext cx="688800" cy="32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19" name="Google Shape;819;p77"/>
          <p:cNvCxnSpPr/>
          <p:nvPr/>
        </p:nvCxnSpPr>
        <p:spPr>
          <a:xfrm rot="10800000">
            <a:off x="5712900" y="4456200"/>
            <a:ext cx="718800" cy="219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469"/>
        </a:solidFill>
      </p:bgPr>
    </p:bg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4" name="Google Shape;824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1050" y="0"/>
            <a:ext cx="688189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825" name="Google Shape;825;p78">
            <a:hlinkClick action="ppaction://hlinksldjump" r:id="rId4"/>
          </p:cNvPr>
          <p:cNvSpPr/>
          <p:nvPr/>
        </p:nvSpPr>
        <p:spPr>
          <a:xfrm>
            <a:off x="3536150" y="4610775"/>
            <a:ext cx="257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6" name="Google Shape;826;p78">
            <a:hlinkClick action="ppaction://hlinksldjump" r:id="rId5"/>
          </p:cNvPr>
          <p:cNvSpPr/>
          <p:nvPr/>
        </p:nvSpPr>
        <p:spPr>
          <a:xfrm>
            <a:off x="3936525" y="4610775"/>
            <a:ext cx="257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7" name="Google Shape;827;p78">
            <a:hlinkClick action="ppaction://hlinksldjump" r:id="rId6"/>
          </p:cNvPr>
          <p:cNvSpPr/>
          <p:nvPr/>
        </p:nvSpPr>
        <p:spPr>
          <a:xfrm>
            <a:off x="4336900" y="4610775"/>
            <a:ext cx="257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8" name="Google Shape;828;p78">
            <a:hlinkClick action="ppaction://hlinksldjump" r:id="rId7"/>
          </p:cNvPr>
          <p:cNvSpPr/>
          <p:nvPr/>
        </p:nvSpPr>
        <p:spPr>
          <a:xfrm>
            <a:off x="4783225" y="4610775"/>
            <a:ext cx="257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9" name="Google Shape;829;p78">
            <a:hlinkClick action="ppaction://hlinksldjump" r:id="rId8"/>
          </p:cNvPr>
          <p:cNvSpPr/>
          <p:nvPr/>
        </p:nvSpPr>
        <p:spPr>
          <a:xfrm>
            <a:off x="3135775" y="4610775"/>
            <a:ext cx="257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0" name="Google Shape;830;p78">
            <a:hlinkClick action="ppaction://hlinkshowjump?jump=nextslide"/>
          </p:cNvPr>
          <p:cNvSpPr/>
          <p:nvPr/>
        </p:nvSpPr>
        <p:spPr>
          <a:xfrm>
            <a:off x="5189425" y="4610775"/>
            <a:ext cx="257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1" name="Google Shape;831;p78">
            <a:hlinkClick action="ppaction://hlinksldjump" r:id="rId9"/>
          </p:cNvPr>
          <p:cNvSpPr/>
          <p:nvPr/>
        </p:nvSpPr>
        <p:spPr>
          <a:xfrm>
            <a:off x="5497950" y="4610775"/>
            <a:ext cx="257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2" name="Google Shape;832;p78">
            <a:hlinkClick action="ppaction://hlinksldjump" r:id="rId10"/>
          </p:cNvPr>
          <p:cNvSpPr/>
          <p:nvPr/>
        </p:nvSpPr>
        <p:spPr>
          <a:xfrm>
            <a:off x="5804800" y="4610775"/>
            <a:ext cx="229500" cy="29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3" name="Google Shape;833;p78">
            <a:hlinkClick action="ppaction://hlinksldjump" r:id="rId11"/>
          </p:cNvPr>
          <p:cNvSpPr/>
          <p:nvPr/>
        </p:nvSpPr>
        <p:spPr>
          <a:xfrm>
            <a:off x="1699200" y="1157300"/>
            <a:ext cx="4683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4" name="Google Shape;834;p78">
            <a:hlinkClick action="ppaction://hlinksldjump" r:id="rId12"/>
          </p:cNvPr>
          <p:cNvSpPr/>
          <p:nvPr/>
        </p:nvSpPr>
        <p:spPr>
          <a:xfrm>
            <a:off x="5554700" y="109125"/>
            <a:ext cx="573600" cy="22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5" name="Google Shape;835;p78">
            <a:hlinkClick action="ppaction://hlinksldjump" r:id="rId13"/>
          </p:cNvPr>
          <p:cNvSpPr/>
          <p:nvPr/>
        </p:nvSpPr>
        <p:spPr>
          <a:xfrm>
            <a:off x="6128300" y="109125"/>
            <a:ext cx="468300" cy="20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6" name="Google Shape;836;p78">
            <a:hlinkClick action="ppaction://hlinksldjump" r:id="rId14"/>
          </p:cNvPr>
          <p:cNvSpPr/>
          <p:nvPr/>
        </p:nvSpPr>
        <p:spPr>
          <a:xfrm>
            <a:off x="6596600" y="119625"/>
            <a:ext cx="468300" cy="17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7" name="Google Shape;837;p78">
            <a:hlinkClick action="ppaction://hlinksldjump" r:id="rId15"/>
          </p:cNvPr>
          <p:cNvSpPr/>
          <p:nvPr/>
        </p:nvSpPr>
        <p:spPr>
          <a:xfrm>
            <a:off x="5147300" y="119625"/>
            <a:ext cx="407400" cy="20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8" name="Google Shape;838;p78">
            <a:hlinkClick action="ppaction://hlinksldjump" r:id="rId16"/>
          </p:cNvPr>
          <p:cNvSpPr/>
          <p:nvPr/>
        </p:nvSpPr>
        <p:spPr>
          <a:xfrm>
            <a:off x="1405275" y="55125"/>
            <a:ext cx="1561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2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3" name="Google Shape;843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844" name="Google Shape;844;p79">
            <a:hlinkClick action="ppaction://hlinksldjump" r:id="rId4"/>
          </p:cNvPr>
          <p:cNvSpPr/>
          <p:nvPr/>
        </p:nvSpPr>
        <p:spPr>
          <a:xfrm>
            <a:off x="5134325" y="4022950"/>
            <a:ext cx="845100" cy="40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45" name="Google Shape;845;p79"/>
          <p:cNvCxnSpPr/>
          <p:nvPr/>
        </p:nvCxnSpPr>
        <p:spPr>
          <a:xfrm rot="10800000">
            <a:off x="6025125" y="4208050"/>
            <a:ext cx="718800" cy="219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469"/>
        </a:solidFill>
      </p:bgPr>
    </p:bg>
    <p:spTree>
      <p:nvGrpSpPr>
        <p:cNvPr id="849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0" name="Google Shape;850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1050" y="0"/>
            <a:ext cx="688189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851" name="Google Shape;851;p80">
            <a:hlinkClick action="ppaction://hlinksldjump" r:id="rId4"/>
          </p:cNvPr>
          <p:cNvSpPr/>
          <p:nvPr/>
        </p:nvSpPr>
        <p:spPr>
          <a:xfrm>
            <a:off x="3536150" y="4610775"/>
            <a:ext cx="257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2" name="Google Shape;852;p80">
            <a:hlinkClick action="ppaction://hlinksldjump" r:id="rId5"/>
          </p:cNvPr>
          <p:cNvSpPr/>
          <p:nvPr/>
        </p:nvSpPr>
        <p:spPr>
          <a:xfrm>
            <a:off x="3936525" y="4610775"/>
            <a:ext cx="257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3" name="Google Shape;853;p80">
            <a:hlinkClick action="ppaction://hlinksldjump" r:id="rId6"/>
          </p:cNvPr>
          <p:cNvSpPr/>
          <p:nvPr/>
        </p:nvSpPr>
        <p:spPr>
          <a:xfrm>
            <a:off x="4336900" y="4610775"/>
            <a:ext cx="257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4" name="Google Shape;854;p80">
            <a:hlinkClick action="ppaction://hlinksldjump" r:id="rId7"/>
          </p:cNvPr>
          <p:cNvSpPr/>
          <p:nvPr/>
        </p:nvSpPr>
        <p:spPr>
          <a:xfrm>
            <a:off x="4783225" y="4610775"/>
            <a:ext cx="257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5" name="Google Shape;855;p80">
            <a:hlinkClick action="ppaction://hlinksldjump" r:id="rId8"/>
          </p:cNvPr>
          <p:cNvSpPr/>
          <p:nvPr/>
        </p:nvSpPr>
        <p:spPr>
          <a:xfrm>
            <a:off x="3135775" y="4610775"/>
            <a:ext cx="257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6" name="Google Shape;856;p80">
            <a:hlinkClick action="ppaction://hlinkshowjump?jump=nextslide"/>
          </p:cNvPr>
          <p:cNvSpPr/>
          <p:nvPr/>
        </p:nvSpPr>
        <p:spPr>
          <a:xfrm>
            <a:off x="5189425" y="4610775"/>
            <a:ext cx="257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7" name="Google Shape;857;p80">
            <a:hlinkClick action="ppaction://hlinksldjump" r:id="rId9"/>
          </p:cNvPr>
          <p:cNvSpPr/>
          <p:nvPr/>
        </p:nvSpPr>
        <p:spPr>
          <a:xfrm>
            <a:off x="5497950" y="4610775"/>
            <a:ext cx="257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8" name="Google Shape;858;p80">
            <a:hlinkClick action="ppaction://hlinksldjump" r:id="rId10"/>
          </p:cNvPr>
          <p:cNvSpPr/>
          <p:nvPr/>
        </p:nvSpPr>
        <p:spPr>
          <a:xfrm>
            <a:off x="5804800" y="4610775"/>
            <a:ext cx="229500" cy="29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9" name="Google Shape;859;p80">
            <a:hlinkClick action="ppaction://hlinksldjump" r:id="rId11"/>
          </p:cNvPr>
          <p:cNvSpPr/>
          <p:nvPr/>
        </p:nvSpPr>
        <p:spPr>
          <a:xfrm>
            <a:off x="1699200" y="1157300"/>
            <a:ext cx="4683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0" name="Google Shape;860;p80">
            <a:hlinkClick action="ppaction://hlinksldjump" r:id="rId12"/>
          </p:cNvPr>
          <p:cNvSpPr/>
          <p:nvPr/>
        </p:nvSpPr>
        <p:spPr>
          <a:xfrm>
            <a:off x="5554700" y="109125"/>
            <a:ext cx="573600" cy="22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1" name="Google Shape;861;p80">
            <a:hlinkClick action="ppaction://hlinksldjump" r:id="rId13"/>
          </p:cNvPr>
          <p:cNvSpPr/>
          <p:nvPr/>
        </p:nvSpPr>
        <p:spPr>
          <a:xfrm>
            <a:off x="6128300" y="109125"/>
            <a:ext cx="468300" cy="20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2" name="Google Shape;862;p80">
            <a:hlinkClick action="ppaction://hlinksldjump" r:id="rId14"/>
          </p:cNvPr>
          <p:cNvSpPr/>
          <p:nvPr/>
        </p:nvSpPr>
        <p:spPr>
          <a:xfrm>
            <a:off x="6596600" y="119625"/>
            <a:ext cx="468300" cy="17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3" name="Google Shape;863;p80">
            <a:hlinkClick action="ppaction://hlinksldjump" r:id="rId15"/>
          </p:cNvPr>
          <p:cNvSpPr/>
          <p:nvPr/>
        </p:nvSpPr>
        <p:spPr>
          <a:xfrm>
            <a:off x="5147300" y="119625"/>
            <a:ext cx="407400" cy="20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4" name="Google Shape;864;p80">
            <a:hlinkClick action="ppaction://hlinksldjump" r:id="rId16"/>
          </p:cNvPr>
          <p:cNvSpPr/>
          <p:nvPr/>
        </p:nvSpPr>
        <p:spPr>
          <a:xfrm>
            <a:off x="1405275" y="55125"/>
            <a:ext cx="1561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8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9" name="Google Shape;869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4024325"/>
            <a:ext cx="9144000" cy="9167827"/>
          </a:xfrm>
          <a:prstGeom prst="rect">
            <a:avLst/>
          </a:prstGeom>
          <a:noFill/>
          <a:ln>
            <a:noFill/>
          </a:ln>
        </p:spPr>
      </p:pic>
      <p:sp>
        <p:nvSpPr>
          <p:cNvPr id="870" name="Google Shape;870;p81">
            <a:hlinkClick action="ppaction://hlinksldjump" r:id="rId4"/>
          </p:cNvPr>
          <p:cNvSpPr/>
          <p:nvPr/>
        </p:nvSpPr>
        <p:spPr>
          <a:xfrm>
            <a:off x="5134325" y="4206650"/>
            <a:ext cx="845100" cy="40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71" name="Google Shape;871;p81"/>
          <p:cNvCxnSpPr/>
          <p:nvPr/>
        </p:nvCxnSpPr>
        <p:spPr>
          <a:xfrm rot="10800000">
            <a:off x="5979425" y="4391750"/>
            <a:ext cx="718800" cy="219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19">
            <a:hlinkClick action="ppaction://hlinksldjump" r:id="rId4"/>
          </p:cNvPr>
          <p:cNvSpPr/>
          <p:nvPr/>
        </p:nvSpPr>
        <p:spPr>
          <a:xfrm>
            <a:off x="4154625" y="4008600"/>
            <a:ext cx="856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19">
            <a:hlinkClick action="ppaction://hlinksldjump" r:id="rId5"/>
          </p:cNvPr>
          <p:cNvSpPr/>
          <p:nvPr/>
        </p:nvSpPr>
        <p:spPr>
          <a:xfrm>
            <a:off x="7877850" y="212375"/>
            <a:ext cx="624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19">
            <a:hlinkClick action="ppaction://hlinksldjump" r:id="rId6"/>
          </p:cNvPr>
          <p:cNvSpPr/>
          <p:nvPr/>
        </p:nvSpPr>
        <p:spPr>
          <a:xfrm>
            <a:off x="490875" y="99300"/>
            <a:ext cx="1652700" cy="41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19">
            <a:hlinkClick action="ppaction://hlinksldjump" r:id="rId7"/>
          </p:cNvPr>
          <p:cNvSpPr/>
          <p:nvPr/>
        </p:nvSpPr>
        <p:spPr>
          <a:xfrm>
            <a:off x="7213925" y="212375"/>
            <a:ext cx="624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19">
            <a:hlinkClick action="ppaction://hlinksldjump" r:id="rId8"/>
          </p:cNvPr>
          <p:cNvSpPr/>
          <p:nvPr/>
        </p:nvSpPr>
        <p:spPr>
          <a:xfrm>
            <a:off x="6530100" y="212375"/>
            <a:ext cx="5913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2" name="Google Shape;152;p19"/>
          <p:cNvCxnSpPr/>
          <p:nvPr/>
        </p:nvCxnSpPr>
        <p:spPr>
          <a:xfrm rot="10800000">
            <a:off x="5084750" y="4271650"/>
            <a:ext cx="718800" cy="219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469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6" name="Google Shape;876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1050" y="0"/>
            <a:ext cx="688189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877" name="Google Shape;877;p82">
            <a:hlinkClick action="ppaction://hlinksldjump" r:id="rId4"/>
          </p:cNvPr>
          <p:cNvSpPr/>
          <p:nvPr/>
        </p:nvSpPr>
        <p:spPr>
          <a:xfrm>
            <a:off x="3536150" y="4610775"/>
            <a:ext cx="257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8" name="Google Shape;878;p82">
            <a:hlinkClick action="ppaction://hlinksldjump" r:id="rId5"/>
          </p:cNvPr>
          <p:cNvSpPr/>
          <p:nvPr/>
        </p:nvSpPr>
        <p:spPr>
          <a:xfrm>
            <a:off x="3936525" y="4610775"/>
            <a:ext cx="257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9" name="Google Shape;879;p82">
            <a:hlinkClick action="ppaction://hlinksldjump" r:id="rId6"/>
          </p:cNvPr>
          <p:cNvSpPr/>
          <p:nvPr/>
        </p:nvSpPr>
        <p:spPr>
          <a:xfrm>
            <a:off x="4336900" y="4610775"/>
            <a:ext cx="257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0" name="Google Shape;880;p82">
            <a:hlinkClick action="ppaction://hlinksldjump" r:id="rId7"/>
          </p:cNvPr>
          <p:cNvSpPr/>
          <p:nvPr/>
        </p:nvSpPr>
        <p:spPr>
          <a:xfrm>
            <a:off x="4783225" y="4610775"/>
            <a:ext cx="257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1" name="Google Shape;881;p82">
            <a:hlinkClick action="ppaction://hlinksldjump" r:id="rId8"/>
          </p:cNvPr>
          <p:cNvSpPr/>
          <p:nvPr/>
        </p:nvSpPr>
        <p:spPr>
          <a:xfrm>
            <a:off x="3135775" y="4610775"/>
            <a:ext cx="257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2" name="Google Shape;882;p82">
            <a:hlinkClick action="ppaction://hlinksldjump" r:id="rId9"/>
          </p:cNvPr>
          <p:cNvSpPr/>
          <p:nvPr/>
        </p:nvSpPr>
        <p:spPr>
          <a:xfrm>
            <a:off x="5189425" y="4610775"/>
            <a:ext cx="257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3" name="Google Shape;883;p82">
            <a:hlinkClick action="ppaction://hlinksldjump" r:id="rId10"/>
          </p:cNvPr>
          <p:cNvSpPr/>
          <p:nvPr/>
        </p:nvSpPr>
        <p:spPr>
          <a:xfrm>
            <a:off x="5497950" y="4610775"/>
            <a:ext cx="257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4" name="Google Shape;884;p82">
            <a:hlinkClick action="ppaction://hlinksldjump" r:id="rId11"/>
          </p:cNvPr>
          <p:cNvSpPr/>
          <p:nvPr/>
        </p:nvSpPr>
        <p:spPr>
          <a:xfrm>
            <a:off x="5804800" y="4610775"/>
            <a:ext cx="229500" cy="29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5" name="Google Shape;885;p82">
            <a:hlinkClick action="ppaction://hlinksldjump" r:id="rId12"/>
          </p:cNvPr>
          <p:cNvSpPr/>
          <p:nvPr/>
        </p:nvSpPr>
        <p:spPr>
          <a:xfrm>
            <a:off x="1699200" y="1157300"/>
            <a:ext cx="4683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6" name="Google Shape;886;p82">
            <a:hlinkClick action="ppaction://hlinksldjump" r:id="rId13"/>
          </p:cNvPr>
          <p:cNvSpPr/>
          <p:nvPr/>
        </p:nvSpPr>
        <p:spPr>
          <a:xfrm>
            <a:off x="5554700" y="109125"/>
            <a:ext cx="573600" cy="22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7" name="Google Shape;887;p82">
            <a:hlinkClick action="ppaction://hlinksldjump" r:id="rId14"/>
          </p:cNvPr>
          <p:cNvSpPr/>
          <p:nvPr/>
        </p:nvSpPr>
        <p:spPr>
          <a:xfrm>
            <a:off x="6128300" y="109125"/>
            <a:ext cx="468300" cy="20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8" name="Google Shape;888;p82">
            <a:hlinkClick action="ppaction://hlinksldjump" r:id="rId15"/>
          </p:cNvPr>
          <p:cNvSpPr/>
          <p:nvPr/>
        </p:nvSpPr>
        <p:spPr>
          <a:xfrm>
            <a:off x="6596600" y="119625"/>
            <a:ext cx="468300" cy="17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9" name="Google Shape;889;p82">
            <a:hlinkClick action="ppaction://hlinksldjump" r:id="rId16"/>
          </p:cNvPr>
          <p:cNvSpPr/>
          <p:nvPr/>
        </p:nvSpPr>
        <p:spPr>
          <a:xfrm>
            <a:off x="5147300" y="119625"/>
            <a:ext cx="407400" cy="20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0" name="Google Shape;890;p82">
            <a:hlinkClick action="ppaction://hlinksldjump" r:id="rId17"/>
          </p:cNvPr>
          <p:cNvSpPr/>
          <p:nvPr/>
        </p:nvSpPr>
        <p:spPr>
          <a:xfrm>
            <a:off x="1405275" y="55125"/>
            <a:ext cx="1561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5" name="Google Shape;895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896" name="Google Shape;896;p83">
            <a:hlinkClick action="ppaction://hlinksldjump" r:id="rId4"/>
          </p:cNvPr>
          <p:cNvSpPr/>
          <p:nvPr/>
        </p:nvSpPr>
        <p:spPr>
          <a:xfrm>
            <a:off x="5134325" y="4022950"/>
            <a:ext cx="845100" cy="40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97" name="Google Shape;897;p83"/>
          <p:cNvCxnSpPr/>
          <p:nvPr/>
        </p:nvCxnSpPr>
        <p:spPr>
          <a:xfrm rot="10800000">
            <a:off x="5979425" y="4208050"/>
            <a:ext cx="718800" cy="219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469"/>
        </a:solidFill>
      </p:bgPr>
    </p:bg>
    <p:spTree>
      <p:nvGrpSpPr>
        <p:cNvPr id="90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2" name="Google Shape;902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1050" y="0"/>
            <a:ext cx="688189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903" name="Google Shape;903;p84">
            <a:hlinkClick action="ppaction://hlinksldjump" r:id="rId4"/>
          </p:cNvPr>
          <p:cNvSpPr/>
          <p:nvPr/>
        </p:nvSpPr>
        <p:spPr>
          <a:xfrm>
            <a:off x="6548775" y="4684250"/>
            <a:ext cx="9921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4" name="Google Shape;904;p84">
            <a:hlinkClick action="ppaction://hlinksldjump" r:id="rId5"/>
          </p:cNvPr>
          <p:cNvSpPr/>
          <p:nvPr/>
        </p:nvSpPr>
        <p:spPr>
          <a:xfrm>
            <a:off x="5554700" y="109125"/>
            <a:ext cx="573600" cy="22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5" name="Google Shape;905;p84">
            <a:hlinkClick action="ppaction://hlinksldjump" r:id="rId6"/>
          </p:cNvPr>
          <p:cNvSpPr/>
          <p:nvPr/>
        </p:nvSpPr>
        <p:spPr>
          <a:xfrm>
            <a:off x="6128300" y="109125"/>
            <a:ext cx="468300" cy="20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6" name="Google Shape;906;p84">
            <a:hlinkClick action="ppaction://hlinksldjump" r:id="rId7"/>
          </p:cNvPr>
          <p:cNvSpPr/>
          <p:nvPr/>
        </p:nvSpPr>
        <p:spPr>
          <a:xfrm>
            <a:off x="6596600" y="119625"/>
            <a:ext cx="468300" cy="17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7" name="Google Shape;907;p84">
            <a:hlinkClick action="ppaction://hlinksldjump" r:id="rId8"/>
          </p:cNvPr>
          <p:cNvSpPr/>
          <p:nvPr/>
        </p:nvSpPr>
        <p:spPr>
          <a:xfrm>
            <a:off x="5147300" y="119625"/>
            <a:ext cx="407400" cy="20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8" name="Google Shape;908;p84">
            <a:hlinkClick action="ppaction://hlinksldjump" r:id="rId9"/>
          </p:cNvPr>
          <p:cNvSpPr/>
          <p:nvPr/>
        </p:nvSpPr>
        <p:spPr>
          <a:xfrm>
            <a:off x="1405275" y="55125"/>
            <a:ext cx="1561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09" name="Google Shape;909;p84"/>
          <p:cNvCxnSpPr/>
          <p:nvPr/>
        </p:nvCxnSpPr>
        <p:spPr>
          <a:xfrm flipH="1">
            <a:off x="7540875" y="4473025"/>
            <a:ext cx="846300" cy="294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10" name="Google Shape;910;p84"/>
          <p:cNvSpPr txBox="1"/>
          <p:nvPr/>
        </p:nvSpPr>
        <p:spPr>
          <a:xfrm>
            <a:off x="8018350" y="4096425"/>
            <a:ext cx="1304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Undo Delete</a:t>
            </a:r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4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p8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Quizzes</a:t>
            </a:r>
            <a:endParaRPr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9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0" name="Google Shape;920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921" name="Google Shape;921;p86">
            <a:hlinkClick action="ppaction://hlinksldjump" r:id="rId4"/>
          </p:cNvPr>
          <p:cNvSpPr/>
          <p:nvPr/>
        </p:nvSpPr>
        <p:spPr>
          <a:xfrm>
            <a:off x="3793325" y="780700"/>
            <a:ext cx="10104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2" name="Google Shape;922;p86">
            <a:hlinkClick action="ppaction://hlinksldjump" r:id="rId5"/>
          </p:cNvPr>
          <p:cNvSpPr/>
          <p:nvPr/>
        </p:nvSpPr>
        <p:spPr>
          <a:xfrm>
            <a:off x="5859925" y="165325"/>
            <a:ext cx="799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3" name="Google Shape;923;p86">
            <a:hlinkClick action="ppaction://hlinksldjump" r:id="rId6"/>
          </p:cNvPr>
          <p:cNvSpPr/>
          <p:nvPr/>
        </p:nvSpPr>
        <p:spPr>
          <a:xfrm>
            <a:off x="66591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4" name="Google Shape;924;p86">
            <a:hlinkClick action="ppaction://hlinksldjump" r:id="rId7"/>
          </p:cNvPr>
          <p:cNvSpPr/>
          <p:nvPr/>
        </p:nvSpPr>
        <p:spPr>
          <a:xfrm>
            <a:off x="72744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5" name="Google Shape;925;p86">
            <a:hlinkClick action="ppaction://hlinksldjump" r:id="rId8"/>
          </p:cNvPr>
          <p:cNvSpPr/>
          <p:nvPr/>
        </p:nvSpPr>
        <p:spPr>
          <a:xfrm>
            <a:off x="5272100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6" name="Google Shape;926;p86">
            <a:hlinkClick action="ppaction://hlinksldjump" r:id="rId9"/>
          </p:cNvPr>
          <p:cNvSpPr/>
          <p:nvPr/>
        </p:nvSpPr>
        <p:spPr>
          <a:xfrm>
            <a:off x="587825" y="128600"/>
            <a:ext cx="1561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27" name="Google Shape;927;p86"/>
          <p:cNvCxnSpPr/>
          <p:nvPr/>
        </p:nvCxnSpPr>
        <p:spPr>
          <a:xfrm rot="10800000">
            <a:off x="4849700" y="890800"/>
            <a:ext cx="707100" cy="828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2" name="Google Shape;932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933" name="Google Shape;933;p87">
            <a:hlinkClick action="ppaction://hlinksldjump" r:id="rId4"/>
          </p:cNvPr>
          <p:cNvSpPr/>
          <p:nvPr/>
        </p:nvSpPr>
        <p:spPr>
          <a:xfrm>
            <a:off x="3710675" y="1074625"/>
            <a:ext cx="1194000" cy="21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4" name="Google Shape;934;p87">
            <a:hlinkClick action="ppaction://hlinksldjump" r:id="rId5"/>
          </p:cNvPr>
          <p:cNvSpPr/>
          <p:nvPr/>
        </p:nvSpPr>
        <p:spPr>
          <a:xfrm>
            <a:off x="3719850" y="1304250"/>
            <a:ext cx="1175700" cy="1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5" name="Google Shape;935;p87">
            <a:hlinkClick action="ppaction://hlinksldjump" r:id="rId6"/>
          </p:cNvPr>
          <p:cNvSpPr/>
          <p:nvPr/>
        </p:nvSpPr>
        <p:spPr>
          <a:xfrm>
            <a:off x="3719850" y="1524675"/>
            <a:ext cx="1194000" cy="21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6" name="Google Shape;936;p87">
            <a:hlinkClick action="ppaction://hlinksldjump" r:id="rId7"/>
          </p:cNvPr>
          <p:cNvSpPr/>
          <p:nvPr/>
        </p:nvSpPr>
        <p:spPr>
          <a:xfrm>
            <a:off x="5859925" y="165325"/>
            <a:ext cx="799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7" name="Google Shape;937;p87">
            <a:hlinkClick action="ppaction://hlinksldjump" r:id="rId8"/>
          </p:cNvPr>
          <p:cNvSpPr/>
          <p:nvPr/>
        </p:nvSpPr>
        <p:spPr>
          <a:xfrm>
            <a:off x="66591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8" name="Google Shape;938;p87">
            <a:hlinkClick action="ppaction://hlinksldjump" r:id="rId9"/>
          </p:cNvPr>
          <p:cNvSpPr/>
          <p:nvPr/>
        </p:nvSpPr>
        <p:spPr>
          <a:xfrm>
            <a:off x="72744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9" name="Google Shape;939;p87">
            <a:hlinkClick action="ppaction://hlinksldjump" r:id="rId10"/>
          </p:cNvPr>
          <p:cNvSpPr/>
          <p:nvPr/>
        </p:nvSpPr>
        <p:spPr>
          <a:xfrm>
            <a:off x="5272100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0" name="Google Shape;940;p87">
            <a:hlinkClick action="ppaction://hlinksldjump" r:id="rId11"/>
          </p:cNvPr>
          <p:cNvSpPr/>
          <p:nvPr/>
        </p:nvSpPr>
        <p:spPr>
          <a:xfrm>
            <a:off x="587825" y="128600"/>
            <a:ext cx="1561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41" name="Google Shape;941;p87"/>
          <p:cNvCxnSpPr/>
          <p:nvPr/>
        </p:nvCxnSpPr>
        <p:spPr>
          <a:xfrm rot="10800000">
            <a:off x="4895550" y="1138825"/>
            <a:ext cx="707100" cy="828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6" name="Google Shape;946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47" name="Google Shape;947;p88">
            <a:hlinkClick action="ppaction://hlinksldjump" r:id="rId4"/>
          </p:cNvPr>
          <p:cNvSpPr/>
          <p:nvPr/>
        </p:nvSpPr>
        <p:spPr>
          <a:xfrm>
            <a:off x="3811700" y="789900"/>
            <a:ext cx="10104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8" name="Google Shape;948;p88">
            <a:hlinkClick action="ppaction://hlinksldjump" r:id="rId5"/>
          </p:cNvPr>
          <p:cNvSpPr/>
          <p:nvPr/>
        </p:nvSpPr>
        <p:spPr>
          <a:xfrm>
            <a:off x="5859925" y="165325"/>
            <a:ext cx="799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9" name="Google Shape;949;p88">
            <a:hlinkClick action="ppaction://hlinksldjump" r:id="rId6"/>
          </p:cNvPr>
          <p:cNvSpPr/>
          <p:nvPr/>
        </p:nvSpPr>
        <p:spPr>
          <a:xfrm>
            <a:off x="66591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0" name="Google Shape;950;p88">
            <a:hlinkClick action="ppaction://hlinksldjump" r:id="rId7"/>
          </p:cNvPr>
          <p:cNvSpPr/>
          <p:nvPr/>
        </p:nvSpPr>
        <p:spPr>
          <a:xfrm>
            <a:off x="72744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1" name="Google Shape;951;p88">
            <a:hlinkClick action="ppaction://hlinksldjump" r:id="rId8"/>
          </p:cNvPr>
          <p:cNvSpPr/>
          <p:nvPr/>
        </p:nvSpPr>
        <p:spPr>
          <a:xfrm>
            <a:off x="5272100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2" name="Google Shape;952;p88">
            <a:hlinkClick action="ppaction://hlinksldjump" r:id="rId9"/>
          </p:cNvPr>
          <p:cNvSpPr/>
          <p:nvPr/>
        </p:nvSpPr>
        <p:spPr>
          <a:xfrm>
            <a:off x="587825" y="128600"/>
            <a:ext cx="1561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53" name="Google Shape;953;p88"/>
          <p:cNvCxnSpPr/>
          <p:nvPr/>
        </p:nvCxnSpPr>
        <p:spPr>
          <a:xfrm rot="10800000">
            <a:off x="4822100" y="877050"/>
            <a:ext cx="707100" cy="828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8" name="Google Shape;958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59" name="Google Shape;959;p89">
            <a:hlinkClick action="ppaction://hlinksldjump" r:id="rId4"/>
          </p:cNvPr>
          <p:cNvSpPr/>
          <p:nvPr/>
        </p:nvSpPr>
        <p:spPr>
          <a:xfrm>
            <a:off x="3710675" y="1074625"/>
            <a:ext cx="1194000" cy="21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0" name="Google Shape;960;p89">
            <a:hlinkClick action="ppaction://hlinksldjump" r:id="rId5"/>
          </p:cNvPr>
          <p:cNvSpPr/>
          <p:nvPr/>
        </p:nvSpPr>
        <p:spPr>
          <a:xfrm>
            <a:off x="3719850" y="1304250"/>
            <a:ext cx="1175700" cy="1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1" name="Google Shape;961;p89">
            <a:hlinkClick action="ppaction://hlinksldjump" r:id="rId6"/>
          </p:cNvPr>
          <p:cNvSpPr/>
          <p:nvPr/>
        </p:nvSpPr>
        <p:spPr>
          <a:xfrm>
            <a:off x="3719850" y="1524675"/>
            <a:ext cx="1194000" cy="21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2" name="Google Shape;962;p89">
            <a:hlinkClick action="ppaction://hlinksldjump" r:id="rId7"/>
          </p:cNvPr>
          <p:cNvSpPr/>
          <p:nvPr/>
        </p:nvSpPr>
        <p:spPr>
          <a:xfrm>
            <a:off x="5859925" y="165325"/>
            <a:ext cx="799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3" name="Google Shape;963;p89">
            <a:hlinkClick action="ppaction://hlinksldjump" r:id="rId8"/>
          </p:cNvPr>
          <p:cNvSpPr/>
          <p:nvPr/>
        </p:nvSpPr>
        <p:spPr>
          <a:xfrm>
            <a:off x="66591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4" name="Google Shape;964;p89">
            <a:hlinkClick action="ppaction://hlinksldjump" r:id="rId9"/>
          </p:cNvPr>
          <p:cNvSpPr/>
          <p:nvPr/>
        </p:nvSpPr>
        <p:spPr>
          <a:xfrm>
            <a:off x="72744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5" name="Google Shape;965;p89">
            <a:hlinkClick action="ppaction://hlinksldjump" r:id="rId10"/>
          </p:cNvPr>
          <p:cNvSpPr/>
          <p:nvPr/>
        </p:nvSpPr>
        <p:spPr>
          <a:xfrm>
            <a:off x="5272100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6" name="Google Shape;966;p89">
            <a:hlinkClick action="ppaction://hlinksldjump" r:id="rId11"/>
          </p:cNvPr>
          <p:cNvSpPr/>
          <p:nvPr/>
        </p:nvSpPr>
        <p:spPr>
          <a:xfrm>
            <a:off x="587825" y="128600"/>
            <a:ext cx="1561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67" name="Google Shape;967;p89"/>
          <p:cNvCxnSpPr/>
          <p:nvPr/>
        </p:nvCxnSpPr>
        <p:spPr>
          <a:xfrm rot="10800000">
            <a:off x="4895550" y="1405050"/>
            <a:ext cx="707100" cy="828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2" name="Google Shape;972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73" name="Google Shape;973;p90">
            <a:hlinkClick action="ppaction://hlinksldjump" r:id="rId4"/>
          </p:cNvPr>
          <p:cNvSpPr/>
          <p:nvPr/>
        </p:nvSpPr>
        <p:spPr>
          <a:xfrm>
            <a:off x="3793325" y="789900"/>
            <a:ext cx="1047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4" name="Google Shape;974;p90">
            <a:hlinkClick action="ppaction://hlinksldjump" r:id="rId5"/>
          </p:cNvPr>
          <p:cNvSpPr/>
          <p:nvPr/>
        </p:nvSpPr>
        <p:spPr>
          <a:xfrm>
            <a:off x="5859925" y="165325"/>
            <a:ext cx="799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5" name="Google Shape;975;p90">
            <a:hlinkClick action="ppaction://hlinksldjump" r:id="rId6"/>
          </p:cNvPr>
          <p:cNvSpPr/>
          <p:nvPr/>
        </p:nvSpPr>
        <p:spPr>
          <a:xfrm>
            <a:off x="66591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6" name="Google Shape;976;p90">
            <a:hlinkClick action="ppaction://hlinksldjump" r:id="rId7"/>
          </p:cNvPr>
          <p:cNvSpPr/>
          <p:nvPr/>
        </p:nvSpPr>
        <p:spPr>
          <a:xfrm>
            <a:off x="72744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7" name="Google Shape;977;p90">
            <a:hlinkClick action="ppaction://hlinksldjump" r:id="rId8"/>
          </p:cNvPr>
          <p:cNvSpPr/>
          <p:nvPr/>
        </p:nvSpPr>
        <p:spPr>
          <a:xfrm>
            <a:off x="5272100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8" name="Google Shape;978;p90">
            <a:hlinkClick action="ppaction://hlinksldjump" r:id="rId9"/>
          </p:cNvPr>
          <p:cNvSpPr/>
          <p:nvPr/>
        </p:nvSpPr>
        <p:spPr>
          <a:xfrm>
            <a:off x="587825" y="128600"/>
            <a:ext cx="1561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79" name="Google Shape;979;p90"/>
          <p:cNvCxnSpPr/>
          <p:nvPr/>
        </p:nvCxnSpPr>
        <p:spPr>
          <a:xfrm rot="10800000">
            <a:off x="4840325" y="964200"/>
            <a:ext cx="707100" cy="828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3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4" name="Google Shape;984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85" name="Google Shape;985;p91">
            <a:hlinkClick action="ppaction://hlinksldjump" r:id="rId4"/>
          </p:cNvPr>
          <p:cNvSpPr/>
          <p:nvPr/>
        </p:nvSpPr>
        <p:spPr>
          <a:xfrm>
            <a:off x="3710675" y="1074625"/>
            <a:ext cx="1194000" cy="21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6" name="Google Shape;986;p91">
            <a:hlinkClick action="ppaction://hlinksldjump" r:id="rId5"/>
          </p:cNvPr>
          <p:cNvSpPr/>
          <p:nvPr/>
        </p:nvSpPr>
        <p:spPr>
          <a:xfrm>
            <a:off x="3719850" y="1304250"/>
            <a:ext cx="1175700" cy="1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7" name="Google Shape;987;p91">
            <a:hlinkClick action="ppaction://hlinksldjump" r:id="rId6"/>
          </p:cNvPr>
          <p:cNvSpPr/>
          <p:nvPr/>
        </p:nvSpPr>
        <p:spPr>
          <a:xfrm>
            <a:off x="3719850" y="1524675"/>
            <a:ext cx="1194000" cy="21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8" name="Google Shape;988;p91">
            <a:hlinkClick action="ppaction://hlinksldjump" r:id="rId7"/>
          </p:cNvPr>
          <p:cNvSpPr/>
          <p:nvPr/>
        </p:nvSpPr>
        <p:spPr>
          <a:xfrm>
            <a:off x="5859925" y="165325"/>
            <a:ext cx="799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9" name="Google Shape;989;p91">
            <a:hlinkClick action="ppaction://hlinksldjump" r:id="rId8"/>
          </p:cNvPr>
          <p:cNvSpPr/>
          <p:nvPr/>
        </p:nvSpPr>
        <p:spPr>
          <a:xfrm>
            <a:off x="66591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0" name="Google Shape;990;p91">
            <a:hlinkClick action="ppaction://hlinksldjump" r:id="rId9"/>
          </p:cNvPr>
          <p:cNvSpPr/>
          <p:nvPr/>
        </p:nvSpPr>
        <p:spPr>
          <a:xfrm>
            <a:off x="72744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1" name="Google Shape;991;p91">
            <a:hlinkClick action="ppaction://hlinksldjump" r:id="rId10"/>
          </p:cNvPr>
          <p:cNvSpPr/>
          <p:nvPr/>
        </p:nvSpPr>
        <p:spPr>
          <a:xfrm>
            <a:off x="5272100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2" name="Google Shape;992;p91">
            <a:hlinkClick action="ppaction://hlinksldjump" r:id="rId11"/>
          </p:cNvPr>
          <p:cNvSpPr/>
          <p:nvPr/>
        </p:nvSpPr>
        <p:spPr>
          <a:xfrm>
            <a:off x="587825" y="128600"/>
            <a:ext cx="1561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93" name="Google Shape;993;p91"/>
          <p:cNvCxnSpPr/>
          <p:nvPr/>
        </p:nvCxnSpPr>
        <p:spPr>
          <a:xfrm rot="10800000">
            <a:off x="4904675" y="1653075"/>
            <a:ext cx="707100" cy="828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0">
            <a:hlinkClick action="ppaction://hlinksldjump" r:id="rId4"/>
          </p:cNvPr>
          <p:cNvSpPr/>
          <p:nvPr/>
        </p:nvSpPr>
        <p:spPr>
          <a:xfrm>
            <a:off x="4054575" y="4267200"/>
            <a:ext cx="1102200" cy="49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9" name="Google Shape;159;p20"/>
          <p:cNvCxnSpPr/>
          <p:nvPr/>
        </p:nvCxnSpPr>
        <p:spPr>
          <a:xfrm rot="10800000">
            <a:off x="7522375" y="471625"/>
            <a:ext cx="0" cy="6321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0" name="Google Shape;160;p20"/>
          <p:cNvCxnSpPr/>
          <p:nvPr/>
        </p:nvCxnSpPr>
        <p:spPr>
          <a:xfrm rot="10800000">
            <a:off x="5336475" y="4489825"/>
            <a:ext cx="750000" cy="1179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1" name="Google Shape;161;p20">
            <a:hlinkClick action="ppaction://hlinksldjump" r:id="rId5"/>
          </p:cNvPr>
          <p:cNvSpPr/>
          <p:nvPr/>
        </p:nvSpPr>
        <p:spPr>
          <a:xfrm>
            <a:off x="7877850" y="212375"/>
            <a:ext cx="624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20">
            <a:hlinkClick action="ppaction://hlinksldjump" r:id="rId6"/>
          </p:cNvPr>
          <p:cNvSpPr/>
          <p:nvPr/>
        </p:nvSpPr>
        <p:spPr>
          <a:xfrm>
            <a:off x="490875" y="99300"/>
            <a:ext cx="1652700" cy="41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20">
            <a:hlinkClick action="ppaction://hlinksldjump" r:id="rId7"/>
          </p:cNvPr>
          <p:cNvSpPr/>
          <p:nvPr/>
        </p:nvSpPr>
        <p:spPr>
          <a:xfrm>
            <a:off x="7213925" y="212375"/>
            <a:ext cx="624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20">
            <a:hlinkClick action="ppaction://hlinksldjump" r:id="rId8"/>
          </p:cNvPr>
          <p:cNvSpPr/>
          <p:nvPr/>
        </p:nvSpPr>
        <p:spPr>
          <a:xfrm>
            <a:off x="6530100" y="212375"/>
            <a:ext cx="5913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7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8" name="Google Shape;998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999" name="Google Shape;999;p92">
            <a:hlinkClick action="ppaction://hlinksldjump" r:id="rId4"/>
          </p:cNvPr>
          <p:cNvSpPr/>
          <p:nvPr/>
        </p:nvSpPr>
        <p:spPr>
          <a:xfrm>
            <a:off x="5859925" y="165325"/>
            <a:ext cx="799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0" name="Google Shape;1000;p92">
            <a:hlinkClick action="ppaction://hlinksldjump" r:id="rId5"/>
          </p:cNvPr>
          <p:cNvSpPr/>
          <p:nvPr/>
        </p:nvSpPr>
        <p:spPr>
          <a:xfrm>
            <a:off x="66591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1" name="Google Shape;1001;p92">
            <a:hlinkClick action="ppaction://hlinksldjump" r:id="rId6"/>
          </p:cNvPr>
          <p:cNvSpPr/>
          <p:nvPr/>
        </p:nvSpPr>
        <p:spPr>
          <a:xfrm>
            <a:off x="72744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2" name="Google Shape;1002;p92">
            <a:hlinkClick action="ppaction://hlinksldjump" r:id="rId7"/>
          </p:cNvPr>
          <p:cNvSpPr/>
          <p:nvPr/>
        </p:nvSpPr>
        <p:spPr>
          <a:xfrm>
            <a:off x="5272100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3" name="Google Shape;1003;p92">
            <a:hlinkClick action="ppaction://hlinksldjump" r:id="rId8"/>
          </p:cNvPr>
          <p:cNvSpPr/>
          <p:nvPr/>
        </p:nvSpPr>
        <p:spPr>
          <a:xfrm>
            <a:off x="587825" y="128600"/>
            <a:ext cx="1561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4" name="Google Shape;1004;p92">
            <a:hlinkClick action="ppaction://hlinksldjump" r:id="rId9"/>
          </p:cNvPr>
          <p:cNvSpPr/>
          <p:nvPr/>
        </p:nvSpPr>
        <p:spPr>
          <a:xfrm>
            <a:off x="3810000" y="802100"/>
            <a:ext cx="10227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05" name="Google Shape;1005;p92"/>
          <p:cNvCxnSpPr/>
          <p:nvPr/>
        </p:nvCxnSpPr>
        <p:spPr>
          <a:xfrm rot="10800000">
            <a:off x="6361475" y="514475"/>
            <a:ext cx="435300" cy="5877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9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0" name="Google Shape;1010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1" name="Google Shape;1011;p93">
            <a:hlinkClick action="ppaction://hlinksldjump" r:id="rId4"/>
          </p:cNvPr>
          <p:cNvSpPr/>
          <p:nvPr/>
        </p:nvSpPr>
        <p:spPr>
          <a:xfrm>
            <a:off x="3710675" y="1074625"/>
            <a:ext cx="1194000" cy="21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2" name="Google Shape;1012;p93">
            <a:hlinkClick action="ppaction://hlinksldjump" r:id="rId5"/>
          </p:cNvPr>
          <p:cNvSpPr/>
          <p:nvPr/>
        </p:nvSpPr>
        <p:spPr>
          <a:xfrm>
            <a:off x="3719850" y="1304250"/>
            <a:ext cx="1175700" cy="1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3" name="Google Shape;1013;p93">
            <a:hlinkClick action="ppaction://hlinksldjump" r:id="rId6"/>
          </p:cNvPr>
          <p:cNvSpPr/>
          <p:nvPr/>
        </p:nvSpPr>
        <p:spPr>
          <a:xfrm>
            <a:off x="3719850" y="1524675"/>
            <a:ext cx="1194000" cy="21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4" name="Google Shape;1014;p93">
            <a:hlinkClick action="ppaction://hlinksldjump" r:id="rId7"/>
          </p:cNvPr>
          <p:cNvSpPr/>
          <p:nvPr/>
        </p:nvSpPr>
        <p:spPr>
          <a:xfrm>
            <a:off x="5859925" y="165325"/>
            <a:ext cx="799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5" name="Google Shape;1015;p93">
            <a:hlinkClick action="ppaction://hlinksldjump" r:id="rId8"/>
          </p:cNvPr>
          <p:cNvSpPr/>
          <p:nvPr/>
        </p:nvSpPr>
        <p:spPr>
          <a:xfrm>
            <a:off x="66591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6" name="Google Shape;1016;p93">
            <a:hlinkClick action="ppaction://hlinksldjump" r:id="rId9"/>
          </p:cNvPr>
          <p:cNvSpPr/>
          <p:nvPr/>
        </p:nvSpPr>
        <p:spPr>
          <a:xfrm>
            <a:off x="72744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7" name="Google Shape;1017;p93">
            <a:hlinkClick action="ppaction://hlinksldjump" r:id="rId10"/>
          </p:cNvPr>
          <p:cNvSpPr/>
          <p:nvPr/>
        </p:nvSpPr>
        <p:spPr>
          <a:xfrm>
            <a:off x="5272100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8" name="Google Shape;1018;p93">
            <a:hlinkClick action="ppaction://hlinksldjump" r:id="rId11"/>
          </p:cNvPr>
          <p:cNvSpPr/>
          <p:nvPr/>
        </p:nvSpPr>
        <p:spPr>
          <a:xfrm>
            <a:off x="587825" y="128600"/>
            <a:ext cx="1561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2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Google Shape;1023;p9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Start Quiz Menu</a:t>
            </a:r>
            <a:endParaRPr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7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Google Shape;1028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9" name="Google Shape;1029;p95">
            <a:hlinkClick action="ppaction://hlinksldjump" r:id="rId4"/>
          </p:cNvPr>
          <p:cNvSpPr/>
          <p:nvPr/>
        </p:nvSpPr>
        <p:spPr>
          <a:xfrm>
            <a:off x="5097575" y="1221575"/>
            <a:ext cx="973500" cy="27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0" name="Google Shape;1030;p95">
            <a:hlinkClick action="ppaction://hlinksldjump" r:id="rId5"/>
          </p:cNvPr>
          <p:cNvSpPr/>
          <p:nvPr/>
        </p:nvSpPr>
        <p:spPr>
          <a:xfrm>
            <a:off x="5859925" y="165325"/>
            <a:ext cx="799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1" name="Google Shape;1031;p95">
            <a:hlinkClick action="ppaction://hlinksldjump" r:id="rId6"/>
          </p:cNvPr>
          <p:cNvSpPr/>
          <p:nvPr/>
        </p:nvSpPr>
        <p:spPr>
          <a:xfrm>
            <a:off x="66591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2" name="Google Shape;1032;p95">
            <a:hlinkClick action="ppaction://hlinksldjump" r:id="rId7"/>
          </p:cNvPr>
          <p:cNvSpPr/>
          <p:nvPr/>
        </p:nvSpPr>
        <p:spPr>
          <a:xfrm>
            <a:off x="72744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3" name="Google Shape;1033;p95">
            <a:hlinkClick action="ppaction://hlinksldjump" r:id="rId8"/>
          </p:cNvPr>
          <p:cNvSpPr/>
          <p:nvPr/>
        </p:nvSpPr>
        <p:spPr>
          <a:xfrm>
            <a:off x="5272100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4" name="Google Shape;1034;p95">
            <a:hlinkClick action="ppaction://hlinksldjump" r:id="rId9"/>
          </p:cNvPr>
          <p:cNvSpPr/>
          <p:nvPr/>
        </p:nvSpPr>
        <p:spPr>
          <a:xfrm>
            <a:off x="587825" y="128600"/>
            <a:ext cx="1561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35" name="Google Shape;1035;p95"/>
          <p:cNvCxnSpPr/>
          <p:nvPr/>
        </p:nvCxnSpPr>
        <p:spPr>
          <a:xfrm rot="10800000">
            <a:off x="6071075" y="1318025"/>
            <a:ext cx="707100" cy="828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9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Google Shape;1040;p9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Start Quiz</a:t>
            </a:r>
            <a:endParaRPr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469"/>
        </a:solidFill>
      </p:bgPr>
    </p:bg>
    <p:spTree>
      <p:nvGrpSpPr>
        <p:cNvPr id="1044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5" name="Google Shape;1045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776" y="0"/>
            <a:ext cx="863245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46" name="Google Shape;1046;p97">
            <a:hlinkClick action="ppaction://hlinksldjump" r:id="rId4"/>
          </p:cNvPr>
          <p:cNvSpPr/>
          <p:nvPr/>
        </p:nvSpPr>
        <p:spPr>
          <a:xfrm>
            <a:off x="7816275" y="964400"/>
            <a:ext cx="5418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7" name="Google Shape;1047;p97">
            <a:hlinkClick action="ppaction://hlinksldjump" r:id="rId5"/>
          </p:cNvPr>
          <p:cNvSpPr/>
          <p:nvPr/>
        </p:nvSpPr>
        <p:spPr>
          <a:xfrm>
            <a:off x="4068875" y="4390350"/>
            <a:ext cx="1028700" cy="47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8" name="Google Shape;1048;p97">
            <a:hlinkClick action="ppaction://hlinksldjump" r:id="rId6"/>
          </p:cNvPr>
          <p:cNvSpPr/>
          <p:nvPr/>
        </p:nvSpPr>
        <p:spPr>
          <a:xfrm>
            <a:off x="5813925" y="91850"/>
            <a:ext cx="7350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9" name="Google Shape;1049;p97">
            <a:hlinkClick action="ppaction://hlinksldjump" r:id="rId7"/>
          </p:cNvPr>
          <p:cNvSpPr/>
          <p:nvPr/>
        </p:nvSpPr>
        <p:spPr>
          <a:xfrm>
            <a:off x="6548925" y="91850"/>
            <a:ext cx="5418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0" name="Google Shape;1050;p97">
            <a:hlinkClick action="ppaction://hlinksldjump" r:id="rId8"/>
          </p:cNvPr>
          <p:cNvSpPr/>
          <p:nvPr/>
        </p:nvSpPr>
        <p:spPr>
          <a:xfrm>
            <a:off x="7090725" y="91850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1" name="Google Shape;1051;p97">
            <a:hlinkClick action="ppaction://hlinksldjump" r:id="rId9"/>
          </p:cNvPr>
          <p:cNvSpPr/>
          <p:nvPr/>
        </p:nvSpPr>
        <p:spPr>
          <a:xfrm>
            <a:off x="5198625" y="91850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2" name="Google Shape;1052;p97">
            <a:hlinkClick action="ppaction://hlinksldjump" r:id="rId10"/>
          </p:cNvPr>
          <p:cNvSpPr/>
          <p:nvPr/>
        </p:nvSpPr>
        <p:spPr>
          <a:xfrm>
            <a:off x="771525" y="128725"/>
            <a:ext cx="1561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3" name="Google Shape;1053;p97">
            <a:hlinkClick action="ppaction://hlinksldjump" r:id="rId11"/>
          </p:cNvPr>
          <p:cNvSpPr txBox="1"/>
          <p:nvPr/>
        </p:nvSpPr>
        <p:spPr>
          <a:xfrm>
            <a:off x="6080350" y="4477575"/>
            <a:ext cx="3012600" cy="6156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Change between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participant and Quiz Master</a:t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1054" name="Google Shape;1054;p97"/>
          <p:cNvCxnSpPr/>
          <p:nvPr/>
        </p:nvCxnSpPr>
        <p:spPr>
          <a:xfrm rot="10800000">
            <a:off x="8055375" y="1368450"/>
            <a:ext cx="431400" cy="6522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55" name="Google Shape;1055;p97"/>
          <p:cNvSpPr txBox="1"/>
          <p:nvPr/>
        </p:nvSpPr>
        <p:spPr>
          <a:xfrm>
            <a:off x="8358075" y="2020650"/>
            <a:ext cx="1175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Turn off timer</a:t>
            </a:r>
            <a:endParaRPr/>
          </a:p>
        </p:txBody>
      </p:sp>
      <p:cxnSp>
        <p:nvCxnSpPr>
          <p:cNvPr id="1056" name="Google Shape;1056;p97"/>
          <p:cNvCxnSpPr/>
          <p:nvPr/>
        </p:nvCxnSpPr>
        <p:spPr>
          <a:xfrm flipH="1">
            <a:off x="5097575" y="4252575"/>
            <a:ext cx="955200" cy="2994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57" name="Google Shape;1057;p97"/>
          <p:cNvSpPr txBox="1"/>
          <p:nvPr/>
        </p:nvSpPr>
        <p:spPr>
          <a:xfrm>
            <a:off x="6052775" y="3931100"/>
            <a:ext cx="1247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Start quiz</a:t>
            </a:r>
            <a:endParaRPr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469"/>
        </a:solidFill>
      </p:bgPr>
    </p:bg>
    <p:spTree>
      <p:nvGrpSpPr>
        <p:cNvPr id="106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2" name="Google Shape;1062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788" y="0"/>
            <a:ext cx="863242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63" name="Google Shape;1063;p98">
            <a:hlinkClick action="ppaction://hlinksldjump" r:id="rId4"/>
          </p:cNvPr>
          <p:cNvSpPr/>
          <p:nvPr/>
        </p:nvSpPr>
        <p:spPr>
          <a:xfrm>
            <a:off x="7816275" y="964400"/>
            <a:ext cx="5418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4" name="Google Shape;1064;p98">
            <a:hlinkClick action="ppaction://hlinksldjump" r:id="rId5"/>
          </p:cNvPr>
          <p:cNvSpPr/>
          <p:nvPr/>
        </p:nvSpPr>
        <p:spPr>
          <a:xfrm>
            <a:off x="4068875" y="4390350"/>
            <a:ext cx="1028700" cy="47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5" name="Google Shape;1065;p98">
            <a:hlinkClick action="ppaction://hlinksldjump" r:id="rId6"/>
          </p:cNvPr>
          <p:cNvSpPr/>
          <p:nvPr/>
        </p:nvSpPr>
        <p:spPr>
          <a:xfrm>
            <a:off x="5813925" y="91850"/>
            <a:ext cx="7350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6" name="Google Shape;1066;p98">
            <a:hlinkClick action="ppaction://hlinksldjump" r:id="rId7"/>
          </p:cNvPr>
          <p:cNvSpPr/>
          <p:nvPr/>
        </p:nvSpPr>
        <p:spPr>
          <a:xfrm>
            <a:off x="6548925" y="91850"/>
            <a:ext cx="5418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7" name="Google Shape;1067;p98">
            <a:hlinkClick action="ppaction://hlinksldjump" r:id="rId8"/>
          </p:cNvPr>
          <p:cNvSpPr/>
          <p:nvPr/>
        </p:nvSpPr>
        <p:spPr>
          <a:xfrm>
            <a:off x="7090725" y="91850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8" name="Google Shape;1068;p98">
            <a:hlinkClick action="ppaction://hlinksldjump" r:id="rId9"/>
          </p:cNvPr>
          <p:cNvSpPr/>
          <p:nvPr/>
        </p:nvSpPr>
        <p:spPr>
          <a:xfrm>
            <a:off x="5198625" y="91850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9" name="Google Shape;1069;p98">
            <a:hlinkClick action="ppaction://hlinksldjump" r:id="rId10"/>
          </p:cNvPr>
          <p:cNvSpPr/>
          <p:nvPr/>
        </p:nvSpPr>
        <p:spPr>
          <a:xfrm>
            <a:off x="771525" y="128725"/>
            <a:ext cx="1561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0" name="Google Shape;1070;p98">
            <a:hlinkClick action="ppaction://hlinksldjump" r:id="rId11"/>
          </p:cNvPr>
          <p:cNvSpPr txBox="1"/>
          <p:nvPr/>
        </p:nvSpPr>
        <p:spPr>
          <a:xfrm>
            <a:off x="6080350" y="4477575"/>
            <a:ext cx="3012600" cy="6156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Change between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participant and Quiz Master</a:t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1071" name="Google Shape;1071;p98"/>
          <p:cNvCxnSpPr/>
          <p:nvPr/>
        </p:nvCxnSpPr>
        <p:spPr>
          <a:xfrm rot="10800000">
            <a:off x="8055375" y="1368450"/>
            <a:ext cx="431400" cy="6522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72" name="Google Shape;1072;p98"/>
          <p:cNvSpPr txBox="1"/>
          <p:nvPr/>
        </p:nvSpPr>
        <p:spPr>
          <a:xfrm>
            <a:off x="8358075" y="2020650"/>
            <a:ext cx="1175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Turn on timer</a:t>
            </a:r>
            <a:endParaRPr/>
          </a:p>
        </p:txBody>
      </p:sp>
      <p:cxnSp>
        <p:nvCxnSpPr>
          <p:cNvPr id="1073" name="Google Shape;1073;p98"/>
          <p:cNvCxnSpPr/>
          <p:nvPr/>
        </p:nvCxnSpPr>
        <p:spPr>
          <a:xfrm flipH="1">
            <a:off x="5097575" y="4252575"/>
            <a:ext cx="955200" cy="2994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74" name="Google Shape;1074;p98"/>
          <p:cNvSpPr txBox="1"/>
          <p:nvPr/>
        </p:nvSpPr>
        <p:spPr>
          <a:xfrm>
            <a:off x="6052775" y="3931100"/>
            <a:ext cx="1247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Start quiz</a:t>
            </a:r>
            <a:endParaRPr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469"/>
        </a:solidFill>
      </p:bgPr>
    </p:bg>
    <p:spTree>
      <p:nvGrpSpPr>
        <p:cNvPr id="1078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9" name="Google Shape;1079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775" y="0"/>
            <a:ext cx="8632454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80" name="Google Shape;1080;p99">
            <a:hlinkClick action="ppaction://hlinksldjump" r:id="rId4"/>
          </p:cNvPr>
          <p:cNvSpPr/>
          <p:nvPr/>
        </p:nvSpPr>
        <p:spPr>
          <a:xfrm>
            <a:off x="7718525" y="166450"/>
            <a:ext cx="624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1" name="Google Shape;1081;p99">
            <a:hlinkClick action="ppaction://hlinksldjump" r:id="rId5"/>
          </p:cNvPr>
          <p:cNvSpPr/>
          <p:nvPr/>
        </p:nvSpPr>
        <p:spPr>
          <a:xfrm>
            <a:off x="803150" y="124175"/>
            <a:ext cx="1652700" cy="41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2" name="Google Shape;1082;p99">
            <a:hlinkClick action="ppaction://hlinksldjump" r:id="rId6"/>
          </p:cNvPr>
          <p:cNvSpPr/>
          <p:nvPr/>
        </p:nvSpPr>
        <p:spPr>
          <a:xfrm>
            <a:off x="7094525" y="212375"/>
            <a:ext cx="624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3" name="Google Shape;1083;p99">
            <a:hlinkClick action="ppaction://hlinksldjump" r:id="rId7"/>
          </p:cNvPr>
          <p:cNvSpPr/>
          <p:nvPr/>
        </p:nvSpPr>
        <p:spPr>
          <a:xfrm>
            <a:off x="6456625" y="212375"/>
            <a:ext cx="5913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4" name="Google Shape;1084;p99">
            <a:hlinkClick action="ppaction://hlinksldjump" r:id="rId8"/>
          </p:cNvPr>
          <p:cNvSpPr txBox="1"/>
          <p:nvPr/>
        </p:nvSpPr>
        <p:spPr>
          <a:xfrm>
            <a:off x="6080350" y="4477575"/>
            <a:ext cx="3012600" cy="6156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Change between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participant and Quiz Master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8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p10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Question 1</a:t>
            </a:r>
            <a:endParaRPr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469"/>
        </a:solidFill>
      </p:bgPr>
    </p:bg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4" name="Google Shape;1094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1055" y="0"/>
            <a:ext cx="688189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095" name="Google Shape;1095;p101">
            <a:hlinkClick action="ppaction://hlinksldjump" r:id="rId4"/>
          </p:cNvPr>
          <p:cNvSpPr/>
          <p:nvPr/>
        </p:nvSpPr>
        <p:spPr>
          <a:xfrm>
            <a:off x="5005725" y="4601600"/>
            <a:ext cx="284700" cy="27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6" name="Google Shape;1096;p101">
            <a:hlinkClick action="ppaction://hlinksldjump" r:id="rId5"/>
          </p:cNvPr>
          <p:cNvSpPr txBox="1"/>
          <p:nvPr/>
        </p:nvSpPr>
        <p:spPr>
          <a:xfrm>
            <a:off x="6080350" y="4477575"/>
            <a:ext cx="3012600" cy="6156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Change between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participant and Quiz Master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097" name="Google Shape;1097;p101">
            <a:hlinkClick action="ppaction://hlinksldjump" r:id="rId6"/>
          </p:cNvPr>
          <p:cNvSpPr/>
          <p:nvPr/>
        </p:nvSpPr>
        <p:spPr>
          <a:xfrm>
            <a:off x="5552125" y="91850"/>
            <a:ext cx="595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8" name="Google Shape;1098;p101">
            <a:hlinkClick action="ppaction://hlinksldjump" r:id="rId7"/>
          </p:cNvPr>
          <p:cNvSpPr/>
          <p:nvPr/>
        </p:nvSpPr>
        <p:spPr>
          <a:xfrm>
            <a:off x="6166425" y="91850"/>
            <a:ext cx="4287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9" name="Google Shape;1099;p101">
            <a:hlinkClick action="ppaction://hlinksldjump" r:id="rId8"/>
          </p:cNvPr>
          <p:cNvSpPr/>
          <p:nvPr/>
        </p:nvSpPr>
        <p:spPr>
          <a:xfrm>
            <a:off x="6614225" y="91850"/>
            <a:ext cx="4287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0" name="Google Shape;1100;p101">
            <a:hlinkClick action="ppaction://hlinksldjump" r:id="rId9"/>
          </p:cNvPr>
          <p:cNvSpPr/>
          <p:nvPr/>
        </p:nvSpPr>
        <p:spPr>
          <a:xfrm>
            <a:off x="5156825" y="91850"/>
            <a:ext cx="376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1" name="Google Shape;1101;p101">
            <a:hlinkClick action="ppaction://hlinksldjump" r:id="rId10"/>
          </p:cNvPr>
          <p:cNvSpPr/>
          <p:nvPr/>
        </p:nvSpPr>
        <p:spPr>
          <a:xfrm>
            <a:off x="1340975" y="73550"/>
            <a:ext cx="1561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02" name="Google Shape;1102;p101"/>
          <p:cNvCxnSpPr/>
          <p:nvPr/>
        </p:nvCxnSpPr>
        <p:spPr>
          <a:xfrm flipH="1">
            <a:off x="5290425" y="4302200"/>
            <a:ext cx="955200" cy="2994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1">
            <a:hlinkClick/>
          </p:cNvPr>
          <p:cNvSpPr/>
          <p:nvPr/>
        </p:nvSpPr>
        <p:spPr>
          <a:xfrm>
            <a:off x="4054575" y="4267200"/>
            <a:ext cx="1102200" cy="49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21">
            <a:hlinkClick action="ppaction://hlinksldjump" r:id="rId4"/>
          </p:cNvPr>
          <p:cNvSpPr/>
          <p:nvPr/>
        </p:nvSpPr>
        <p:spPr>
          <a:xfrm>
            <a:off x="4161250" y="3384750"/>
            <a:ext cx="829500" cy="37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21">
            <a:hlinkClick action="ppaction://hlinksldjump" r:id="rId5"/>
          </p:cNvPr>
          <p:cNvSpPr/>
          <p:nvPr/>
        </p:nvSpPr>
        <p:spPr>
          <a:xfrm>
            <a:off x="7877850" y="212375"/>
            <a:ext cx="624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21">
            <a:hlinkClick action="ppaction://hlinksldjump" r:id="rId6"/>
          </p:cNvPr>
          <p:cNvSpPr/>
          <p:nvPr/>
        </p:nvSpPr>
        <p:spPr>
          <a:xfrm>
            <a:off x="490875" y="99300"/>
            <a:ext cx="1652700" cy="41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21">
            <a:hlinkClick action="ppaction://hlinksldjump" r:id="rId7"/>
          </p:cNvPr>
          <p:cNvSpPr/>
          <p:nvPr/>
        </p:nvSpPr>
        <p:spPr>
          <a:xfrm>
            <a:off x="7213925" y="212375"/>
            <a:ext cx="624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21">
            <a:hlinkClick action="ppaction://hlinksldjump" r:id="rId8"/>
          </p:cNvPr>
          <p:cNvSpPr/>
          <p:nvPr/>
        </p:nvSpPr>
        <p:spPr>
          <a:xfrm>
            <a:off x="6530100" y="212375"/>
            <a:ext cx="5913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76" name="Google Shape;176;p21"/>
          <p:cNvCxnSpPr/>
          <p:nvPr/>
        </p:nvCxnSpPr>
        <p:spPr>
          <a:xfrm rot="10800000">
            <a:off x="5057200" y="3683850"/>
            <a:ext cx="718800" cy="219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7" name="Google Shape;177;p21"/>
          <p:cNvSpPr txBox="1"/>
          <p:nvPr/>
        </p:nvSpPr>
        <p:spPr>
          <a:xfrm>
            <a:off x="5850725" y="3811700"/>
            <a:ext cx="127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Error Case</a:t>
            </a:r>
            <a:endParaRPr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469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7" name="Google Shape;1107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1050" y="0"/>
            <a:ext cx="688189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108" name="Google Shape;1108;p102">
            <a:hlinkClick action="ppaction://hlinksldjump" r:id="rId4"/>
          </p:cNvPr>
          <p:cNvSpPr/>
          <p:nvPr/>
        </p:nvSpPr>
        <p:spPr>
          <a:xfrm>
            <a:off x="5005725" y="4601600"/>
            <a:ext cx="284700" cy="27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9" name="Google Shape;1109;p102">
            <a:hlinkClick action="ppaction://hlinksldjump" r:id="rId5"/>
          </p:cNvPr>
          <p:cNvSpPr txBox="1"/>
          <p:nvPr/>
        </p:nvSpPr>
        <p:spPr>
          <a:xfrm>
            <a:off x="6080350" y="4477575"/>
            <a:ext cx="3012600" cy="6156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Change between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participant and Quiz Master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10" name="Google Shape;1110;p102">
            <a:hlinkClick action="ppaction://hlinksldjump" r:id="rId6"/>
          </p:cNvPr>
          <p:cNvSpPr/>
          <p:nvPr/>
        </p:nvSpPr>
        <p:spPr>
          <a:xfrm>
            <a:off x="5552125" y="91850"/>
            <a:ext cx="595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1" name="Google Shape;1111;p102">
            <a:hlinkClick action="ppaction://hlinksldjump" r:id="rId7"/>
          </p:cNvPr>
          <p:cNvSpPr/>
          <p:nvPr/>
        </p:nvSpPr>
        <p:spPr>
          <a:xfrm>
            <a:off x="6166425" y="91850"/>
            <a:ext cx="4287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2" name="Google Shape;1112;p102">
            <a:hlinkClick action="ppaction://hlinksldjump" r:id="rId8"/>
          </p:cNvPr>
          <p:cNvSpPr/>
          <p:nvPr/>
        </p:nvSpPr>
        <p:spPr>
          <a:xfrm>
            <a:off x="6614225" y="91850"/>
            <a:ext cx="4287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3" name="Google Shape;1113;p102">
            <a:hlinkClick action="ppaction://hlinksldjump" r:id="rId9"/>
          </p:cNvPr>
          <p:cNvSpPr/>
          <p:nvPr/>
        </p:nvSpPr>
        <p:spPr>
          <a:xfrm>
            <a:off x="5156825" y="91850"/>
            <a:ext cx="376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4" name="Google Shape;1114;p102">
            <a:hlinkClick action="ppaction://hlinksldjump" r:id="rId10"/>
          </p:cNvPr>
          <p:cNvSpPr/>
          <p:nvPr/>
        </p:nvSpPr>
        <p:spPr>
          <a:xfrm>
            <a:off x="1340975" y="73550"/>
            <a:ext cx="1561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15" name="Google Shape;1115;p102"/>
          <p:cNvCxnSpPr/>
          <p:nvPr/>
        </p:nvCxnSpPr>
        <p:spPr>
          <a:xfrm flipH="1">
            <a:off x="5290425" y="4302200"/>
            <a:ext cx="955200" cy="2994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9" name="Shape 1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0" name="Google Shape;1120;p10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Participant view Question 1</a:t>
            </a:r>
            <a:endParaRPr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469"/>
        </a:solidFill>
      </p:bgPr>
    </p:bg>
    <p:spTree>
      <p:nvGrpSpPr>
        <p:cNvPr id="1124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5" name="Google Shape;1125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1027" y="0"/>
            <a:ext cx="688189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126" name="Google Shape;1126;p104">
            <a:hlinkClick action="ppaction://hlinksldjump" r:id="rId4"/>
          </p:cNvPr>
          <p:cNvSpPr/>
          <p:nvPr/>
        </p:nvSpPr>
        <p:spPr>
          <a:xfrm>
            <a:off x="3554525" y="4629150"/>
            <a:ext cx="1974900" cy="29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7" name="Google Shape;1127;p104">
            <a:hlinkClick action="ppaction://hlinksldjump" r:id="rId5"/>
          </p:cNvPr>
          <p:cNvSpPr txBox="1"/>
          <p:nvPr/>
        </p:nvSpPr>
        <p:spPr>
          <a:xfrm>
            <a:off x="6080350" y="4477575"/>
            <a:ext cx="3012600" cy="6156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Change between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participant and Quiz Master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28" name="Google Shape;1128;p104">
            <a:hlinkClick action="ppaction://hlinksldjump" r:id="rId6"/>
          </p:cNvPr>
          <p:cNvSpPr/>
          <p:nvPr/>
        </p:nvSpPr>
        <p:spPr>
          <a:xfrm>
            <a:off x="7026500" y="129700"/>
            <a:ext cx="624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9" name="Google Shape;1129;p104">
            <a:hlinkClick action="ppaction://hlinksldjump" r:id="rId7"/>
          </p:cNvPr>
          <p:cNvSpPr/>
          <p:nvPr/>
        </p:nvSpPr>
        <p:spPr>
          <a:xfrm>
            <a:off x="1335875" y="78250"/>
            <a:ext cx="1652700" cy="41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0" name="Google Shape;1130;p104">
            <a:hlinkClick action="ppaction://hlinksldjump" r:id="rId8"/>
          </p:cNvPr>
          <p:cNvSpPr/>
          <p:nvPr/>
        </p:nvSpPr>
        <p:spPr>
          <a:xfrm>
            <a:off x="6579500" y="129700"/>
            <a:ext cx="447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1" name="Google Shape;1131;p104">
            <a:hlinkClick action="ppaction://hlinksldjump" r:id="rId9"/>
          </p:cNvPr>
          <p:cNvSpPr/>
          <p:nvPr/>
        </p:nvSpPr>
        <p:spPr>
          <a:xfrm>
            <a:off x="5988200" y="129700"/>
            <a:ext cx="5913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32" name="Google Shape;1132;p104"/>
          <p:cNvCxnSpPr/>
          <p:nvPr/>
        </p:nvCxnSpPr>
        <p:spPr>
          <a:xfrm flipH="1">
            <a:off x="5437375" y="4375700"/>
            <a:ext cx="955200" cy="2994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469"/>
        </a:solidFill>
      </p:bgPr>
    </p:bg>
    <p:spTree>
      <p:nvGrpSpPr>
        <p:cNvPr id="1136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7" name="Google Shape;1137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1050" y="0"/>
            <a:ext cx="688189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138" name="Google Shape;1138;p105">
            <a:hlinkClick action="ppaction://hlinksldjump" r:id="rId4"/>
          </p:cNvPr>
          <p:cNvSpPr/>
          <p:nvPr/>
        </p:nvSpPr>
        <p:spPr>
          <a:xfrm>
            <a:off x="3554525" y="4629150"/>
            <a:ext cx="1974900" cy="29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9" name="Google Shape;1139;p105">
            <a:hlinkClick action="ppaction://hlinksldjump" r:id="rId5"/>
          </p:cNvPr>
          <p:cNvSpPr txBox="1"/>
          <p:nvPr/>
        </p:nvSpPr>
        <p:spPr>
          <a:xfrm>
            <a:off x="6080350" y="4477575"/>
            <a:ext cx="3012600" cy="6156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Change between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participant and Quiz Master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40" name="Google Shape;1140;p105">
            <a:hlinkClick action="ppaction://hlinksldjump" r:id="rId6"/>
          </p:cNvPr>
          <p:cNvSpPr/>
          <p:nvPr/>
        </p:nvSpPr>
        <p:spPr>
          <a:xfrm>
            <a:off x="5552125" y="91850"/>
            <a:ext cx="595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1" name="Google Shape;1141;p105">
            <a:hlinkClick action="ppaction://hlinksldjump" r:id="rId7"/>
          </p:cNvPr>
          <p:cNvSpPr/>
          <p:nvPr/>
        </p:nvSpPr>
        <p:spPr>
          <a:xfrm>
            <a:off x="6166425" y="91850"/>
            <a:ext cx="4287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2" name="Google Shape;1142;p105">
            <a:hlinkClick action="ppaction://hlinksldjump" r:id="rId8"/>
          </p:cNvPr>
          <p:cNvSpPr/>
          <p:nvPr/>
        </p:nvSpPr>
        <p:spPr>
          <a:xfrm>
            <a:off x="6614225" y="91850"/>
            <a:ext cx="4287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3" name="Google Shape;1143;p105">
            <a:hlinkClick action="ppaction://hlinksldjump" r:id="rId9"/>
          </p:cNvPr>
          <p:cNvSpPr/>
          <p:nvPr/>
        </p:nvSpPr>
        <p:spPr>
          <a:xfrm>
            <a:off x="5156825" y="91850"/>
            <a:ext cx="376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4" name="Google Shape;1144;p105">
            <a:hlinkClick action="ppaction://hlinksldjump" r:id="rId10"/>
          </p:cNvPr>
          <p:cNvSpPr/>
          <p:nvPr/>
        </p:nvSpPr>
        <p:spPr>
          <a:xfrm>
            <a:off x="1340975" y="73550"/>
            <a:ext cx="1561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45" name="Google Shape;1145;p105"/>
          <p:cNvCxnSpPr/>
          <p:nvPr/>
        </p:nvCxnSpPr>
        <p:spPr>
          <a:xfrm flipH="1">
            <a:off x="5492500" y="4384875"/>
            <a:ext cx="955200" cy="2994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469"/>
        </a:solidFill>
      </p:bgPr>
    </p:bg>
    <p:spTree>
      <p:nvGrpSpPr>
        <p:cNvPr id="1149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0" name="Google Shape;1150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1027" y="0"/>
            <a:ext cx="688189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151" name="Google Shape;1151;p106">
            <a:hlinkClick action="ppaction://hlinksldjump" r:id="rId4"/>
          </p:cNvPr>
          <p:cNvSpPr/>
          <p:nvPr/>
        </p:nvSpPr>
        <p:spPr>
          <a:xfrm>
            <a:off x="3554525" y="4629150"/>
            <a:ext cx="1974900" cy="29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2" name="Google Shape;1152;p106">
            <a:hlinkClick action="ppaction://hlinksldjump" r:id="rId5"/>
          </p:cNvPr>
          <p:cNvSpPr txBox="1"/>
          <p:nvPr/>
        </p:nvSpPr>
        <p:spPr>
          <a:xfrm>
            <a:off x="6080350" y="4477575"/>
            <a:ext cx="3012600" cy="6156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Change between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participant and Quiz Master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53" name="Google Shape;1153;p106">
            <a:hlinkClick action="ppaction://hlinksldjump" r:id="rId6"/>
          </p:cNvPr>
          <p:cNvSpPr/>
          <p:nvPr/>
        </p:nvSpPr>
        <p:spPr>
          <a:xfrm>
            <a:off x="5552125" y="91850"/>
            <a:ext cx="595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4" name="Google Shape;1154;p106">
            <a:hlinkClick action="ppaction://hlinksldjump" r:id="rId7"/>
          </p:cNvPr>
          <p:cNvSpPr/>
          <p:nvPr/>
        </p:nvSpPr>
        <p:spPr>
          <a:xfrm>
            <a:off x="6166425" y="91850"/>
            <a:ext cx="4287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5" name="Google Shape;1155;p106">
            <a:hlinkClick action="ppaction://hlinksldjump" r:id="rId8"/>
          </p:cNvPr>
          <p:cNvSpPr/>
          <p:nvPr/>
        </p:nvSpPr>
        <p:spPr>
          <a:xfrm>
            <a:off x="6614225" y="91850"/>
            <a:ext cx="4287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6" name="Google Shape;1156;p106">
            <a:hlinkClick action="ppaction://hlinksldjump" r:id="rId9"/>
          </p:cNvPr>
          <p:cNvSpPr/>
          <p:nvPr/>
        </p:nvSpPr>
        <p:spPr>
          <a:xfrm>
            <a:off x="5156825" y="91850"/>
            <a:ext cx="376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7" name="Google Shape;1157;p106">
            <a:hlinkClick action="ppaction://hlinksldjump" r:id="rId10"/>
          </p:cNvPr>
          <p:cNvSpPr/>
          <p:nvPr/>
        </p:nvSpPr>
        <p:spPr>
          <a:xfrm>
            <a:off x="1340975" y="73550"/>
            <a:ext cx="1561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58" name="Google Shape;1158;p106"/>
          <p:cNvCxnSpPr/>
          <p:nvPr/>
        </p:nvCxnSpPr>
        <p:spPr>
          <a:xfrm flipH="1">
            <a:off x="5290425" y="4302200"/>
            <a:ext cx="955200" cy="2994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469"/>
        </a:solidFill>
      </p:bgPr>
    </p:bg>
    <p:spTree>
      <p:nvGrpSpPr>
        <p:cNvPr id="1162" name="Shape 1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3" name="Google Shape;1163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1027" y="9175"/>
            <a:ext cx="688189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164" name="Google Shape;1164;p107">
            <a:hlinkClick action="ppaction://hlinksldjump" r:id="rId4"/>
          </p:cNvPr>
          <p:cNvSpPr/>
          <p:nvPr/>
        </p:nvSpPr>
        <p:spPr>
          <a:xfrm>
            <a:off x="3554525" y="4629150"/>
            <a:ext cx="1974900" cy="29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5" name="Google Shape;1165;p107">
            <a:hlinkClick action="ppaction://hlinksldjump" r:id="rId5"/>
          </p:cNvPr>
          <p:cNvSpPr txBox="1"/>
          <p:nvPr/>
        </p:nvSpPr>
        <p:spPr>
          <a:xfrm>
            <a:off x="6080350" y="4477575"/>
            <a:ext cx="3012600" cy="6156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Change between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participant and Quiz Master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66" name="Google Shape;1166;p107">
            <a:hlinkClick action="ppaction://hlinksldjump" r:id="rId6"/>
          </p:cNvPr>
          <p:cNvSpPr/>
          <p:nvPr/>
        </p:nvSpPr>
        <p:spPr>
          <a:xfrm>
            <a:off x="7026500" y="129700"/>
            <a:ext cx="624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7" name="Google Shape;1167;p107">
            <a:hlinkClick action="ppaction://hlinksldjump" r:id="rId7"/>
          </p:cNvPr>
          <p:cNvSpPr/>
          <p:nvPr/>
        </p:nvSpPr>
        <p:spPr>
          <a:xfrm>
            <a:off x="1335875" y="78250"/>
            <a:ext cx="1652700" cy="41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8" name="Google Shape;1168;p107">
            <a:hlinkClick action="ppaction://hlinksldjump" r:id="rId8"/>
          </p:cNvPr>
          <p:cNvSpPr/>
          <p:nvPr/>
        </p:nvSpPr>
        <p:spPr>
          <a:xfrm>
            <a:off x="6579500" y="129700"/>
            <a:ext cx="447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9" name="Google Shape;1169;p107">
            <a:hlinkClick action="ppaction://hlinksldjump" r:id="rId9"/>
          </p:cNvPr>
          <p:cNvSpPr/>
          <p:nvPr/>
        </p:nvSpPr>
        <p:spPr>
          <a:xfrm>
            <a:off x="5988200" y="129700"/>
            <a:ext cx="5913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70" name="Google Shape;1170;p107"/>
          <p:cNvCxnSpPr/>
          <p:nvPr/>
        </p:nvCxnSpPr>
        <p:spPr>
          <a:xfrm flipH="1">
            <a:off x="5290425" y="4302200"/>
            <a:ext cx="955200" cy="2994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4" name="Shape 1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5" name="Google Shape;1175;p10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Question 2</a:t>
            </a:r>
            <a:endParaRPr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469"/>
        </a:solidFill>
      </p:bgPr>
    </p:bg>
    <p:spTree>
      <p:nvGrpSpPr>
        <p:cNvPr id="1179" name="Shape 1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0" name="Google Shape;1180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1050" y="0"/>
            <a:ext cx="688189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181" name="Google Shape;1181;p109">
            <a:hlinkClick action="ppaction://hlinksldjump" r:id="rId4"/>
          </p:cNvPr>
          <p:cNvSpPr/>
          <p:nvPr/>
        </p:nvSpPr>
        <p:spPr>
          <a:xfrm>
            <a:off x="5005725" y="4601600"/>
            <a:ext cx="284700" cy="27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2" name="Google Shape;1182;p109">
            <a:hlinkClick action="ppaction://hlinksldjump" r:id="rId5"/>
          </p:cNvPr>
          <p:cNvSpPr txBox="1"/>
          <p:nvPr/>
        </p:nvSpPr>
        <p:spPr>
          <a:xfrm>
            <a:off x="6080350" y="4477575"/>
            <a:ext cx="3012600" cy="6156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Change between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participant and Quiz Master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83" name="Google Shape;1183;p109">
            <a:hlinkClick action="ppaction://hlinksldjump" r:id="rId6"/>
          </p:cNvPr>
          <p:cNvSpPr/>
          <p:nvPr/>
        </p:nvSpPr>
        <p:spPr>
          <a:xfrm>
            <a:off x="3876000" y="4583225"/>
            <a:ext cx="982800" cy="29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4" name="Google Shape;1184;p109">
            <a:hlinkClick action="ppaction://hlinksldjump" r:id="rId7"/>
          </p:cNvPr>
          <p:cNvSpPr/>
          <p:nvPr/>
        </p:nvSpPr>
        <p:spPr>
          <a:xfrm>
            <a:off x="5552125" y="91850"/>
            <a:ext cx="595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5" name="Google Shape;1185;p109">
            <a:hlinkClick action="ppaction://hlinksldjump" r:id="rId8"/>
          </p:cNvPr>
          <p:cNvSpPr/>
          <p:nvPr/>
        </p:nvSpPr>
        <p:spPr>
          <a:xfrm>
            <a:off x="6166425" y="91850"/>
            <a:ext cx="4287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6" name="Google Shape;1186;p109">
            <a:hlinkClick action="ppaction://hlinksldjump" r:id="rId9"/>
          </p:cNvPr>
          <p:cNvSpPr/>
          <p:nvPr/>
        </p:nvSpPr>
        <p:spPr>
          <a:xfrm>
            <a:off x="6614225" y="91850"/>
            <a:ext cx="4287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7" name="Google Shape;1187;p109">
            <a:hlinkClick action="ppaction://hlinksldjump" r:id="rId10"/>
          </p:cNvPr>
          <p:cNvSpPr/>
          <p:nvPr/>
        </p:nvSpPr>
        <p:spPr>
          <a:xfrm>
            <a:off x="5156825" y="91850"/>
            <a:ext cx="376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8" name="Google Shape;1188;p109">
            <a:hlinkClick action="ppaction://hlinksldjump" r:id="rId11"/>
          </p:cNvPr>
          <p:cNvSpPr/>
          <p:nvPr/>
        </p:nvSpPr>
        <p:spPr>
          <a:xfrm>
            <a:off x="1340975" y="73550"/>
            <a:ext cx="1561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89" name="Google Shape;1189;p109"/>
          <p:cNvCxnSpPr/>
          <p:nvPr/>
        </p:nvCxnSpPr>
        <p:spPr>
          <a:xfrm flipH="1">
            <a:off x="5290425" y="4302200"/>
            <a:ext cx="955200" cy="2994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90" name="Google Shape;1190;p109"/>
          <p:cNvCxnSpPr/>
          <p:nvPr/>
        </p:nvCxnSpPr>
        <p:spPr>
          <a:xfrm>
            <a:off x="3003300" y="4635725"/>
            <a:ext cx="872700" cy="945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91" name="Google Shape;1191;p109"/>
          <p:cNvSpPr txBox="1"/>
          <p:nvPr/>
        </p:nvSpPr>
        <p:spPr>
          <a:xfrm>
            <a:off x="826650" y="4422425"/>
            <a:ext cx="2241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Case where need to end quiz early</a:t>
            </a:r>
            <a:endParaRPr/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469"/>
        </a:solidFill>
      </p:bgPr>
    </p:bg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6" name="Google Shape;1196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1050" y="0"/>
            <a:ext cx="688189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197" name="Google Shape;1197;p110">
            <a:hlinkClick action="ppaction://hlinksldjump" r:id="rId4"/>
          </p:cNvPr>
          <p:cNvSpPr/>
          <p:nvPr/>
        </p:nvSpPr>
        <p:spPr>
          <a:xfrm>
            <a:off x="5005725" y="4601600"/>
            <a:ext cx="284700" cy="27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8" name="Google Shape;1198;p110">
            <a:hlinkClick action="ppaction://hlinksldjump" r:id="rId5"/>
          </p:cNvPr>
          <p:cNvSpPr txBox="1"/>
          <p:nvPr/>
        </p:nvSpPr>
        <p:spPr>
          <a:xfrm>
            <a:off x="6080350" y="4477575"/>
            <a:ext cx="3012600" cy="6156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Change between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participant and Quiz Master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99" name="Google Shape;1199;p110">
            <a:hlinkClick action="ppaction://hlinksldjump" r:id="rId6"/>
          </p:cNvPr>
          <p:cNvSpPr/>
          <p:nvPr/>
        </p:nvSpPr>
        <p:spPr>
          <a:xfrm>
            <a:off x="3876000" y="4583225"/>
            <a:ext cx="982800" cy="29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0" name="Google Shape;1200;p110">
            <a:hlinkClick action="ppaction://hlinksldjump" r:id="rId7"/>
          </p:cNvPr>
          <p:cNvSpPr/>
          <p:nvPr/>
        </p:nvSpPr>
        <p:spPr>
          <a:xfrm>
            <a:off x="5552125" y="91850"/>
            <a:ext cx="595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1" name="Google Shape;1201;p110">
            <a:hlinkClick action="ppaction://hlinksldjump" r:id="rId8"/>
          </p:cNvPr>
          <p:cNvSpPr/>
          <p:nvPr/>
        </p:nvSpPr>
        <p:spPr>
          <a:xfrm>
            <a:off x="6166425" y="91850"/>
            <a:ext cx="4287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2" name="Google Shape;1202;p110">
            <a:hlinkClick action="ppaction://hlinksldjump" r:id="rId9"/>
          </p:cNvPr>
          <p:cNvSpPr/>
          <p:nvPr/>
        </p:nvSpPr>
        <p:spPr>
          <a:xfrm>
            <a:off x="6614225" y="91850"/>
            <a:ext cx="4287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3" name="Google Shape;1203;p110">
            <a:hlinkClick action="ppaction://hlinksldjump" r:id="rId10"/>
          </p:cNvPr>
          <p:cNvSpPr/>
          <p:nvPr/>
        </p:nvSpPr>
        <p:spPr>
          <a:xfrm>
            <a:off x="5156825" y="91850"/>
            <a:ext cx="376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4" name="Google Shape;1204;p110">
            <a:hlinkClick action="ppaction://hlinksldjump" r:id="rId11"/>
          </p:cNvPr>
          <p:cNvSpPr/>
          <p:nvPr/>
        </p:nvSpPr>
        <p:spPr>
          <a:xfrm>
            <a:off x="1340975" y="73550"/>
            <a:ext cx="1561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05" name="Google Shape;1205;p110"/>
          <p:cNvCxnSpPr/>
          <p:nvPr/>
        </p:nvCxnSpPr>
        <p:spPr>
          <a:xfrm flipH="1">
            <a:off x="5290425" y="4302200"/>
            <a:ext cx="955200" cy="2994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06" name="Google Shape;1206;p110"/>
          <p:cNvCxnSpPr>
            <a:endCxn id="1199" idx="1"/>
          </p:cNvCxnSpPr>
          <p:nvPr/>
        </p:nvCxnSpPr>
        <p:spPr>
          <a:xfrm>
            <a:off x="3003300" y="4635725"/>
            <a:ext cx="872700" cy="945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07" name="Google Shape;1207;p110"/>
          <p:cNvSpPr txBox="1"/>
          <p:nvPr/>
        </p:nvSpPr>
        <p:spPr>
          <a:xfrm>
            <a:off x="826650" y="4422425"/>
            <a:ext cx="2241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Case where need to end quiz early</a:t>
            </a:r>
            <a:endParaRPr/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1" name="Shape 1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2" name="Google Shape;1212;p11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Participant view Question 2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